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3" r:id="rId6"/>
    <p:sldId id="266" r:id="rId7"/>
    <p:sldId id="267" r:id="rId8"/>
    <p:sldId id="262" r:id="rId9"/>
    <p:sldId id="276" r:id="rId10"/>
    <p:sldId id="275" r:id="rId11"/>
    <p:sldId id="271" r:id="rId12"/>
    <p:sldId id="274" r:id="rId13"/>
    <p:sldId id="270" r:id="rId14"/>
  </p:sldIdLst>
  <p:sldSz cx="10160000" cy="5715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663AD7-F849-460A-969B-7E2C303CD7E0}" v="1" dt="2020-11-18T16:16:10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279" autoAdjust="0"/>
  </p:normalViewPr>
  <p:slideViewPr>
    <p:cSldViewPr snapToGrid="0">
      <p:cViewPr varScale="1">
        <p:scale>
          <a:sx n="112" d="100"/>
          <a:sy n="112" d="100"/>
        </p:scale>
        <p:origin x="12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02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jpg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jpg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</dgm:pt>
    <dgm:pt modelId="{701D68F5-42F8-47BC-8FED-84C50F595DF0}">
      <dgm:prSet phldrT="[Text]"/>
      <dgm:spPr/>
      <dgm:t>
        <a:bodyPr rtlCol="0"/>
        <a:lstStyle/>
        <a:p>
          <a:pPr rtl="0"/>
          <a:r>
            <a:rPr lang="fr-FR" noProof="0" dirty="0" smtClean="0"/>
            <a:t>Lambda</a:t>
          </a:r>
          <a:endParaRPr lang="fr-FR" noProof="0" dirty="0"/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fr-FR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fr-FR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 rtl="0"/>
          <a:r>
            <a:rPr lang="fr-FR" noProof="0" dirty="0" smtClean="0"/>
            <a:t>Chaine de compilation</a:t>
          </a:r>
          <a:endParaRPr lang="fr-FR" noProof="0" dirty="0"/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fr-FR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fr-FR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 rtl="0"/>
          <a:r>
            <a:rPr lang="fr-FR" noProof="0" dirty="0" smtClean="0"/>
            <a:t>Entêtes précompilées</a:t>
          </a:r>
          <a:endParaRPr lang="fr-FR" noProof="0" dirty="0"/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fr-FR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fr-FR" noProof="0" dirty="0"/>
        </a:p>
      </dgm:t>
    </dgm:pt>
    <dgm:pt modelId="{B3835E06-AD46-49BF-BE3E-9364442969CC}">
      <dgm:prSet phldrT="[Text]"/>
      <dgm:spPr/>
      <dgm:t>
        <a:bodyPr rtlCol="0"/>
        <a:lstStyle/>
        <a:p>
          <a:pPr rtl="0"/>
          <a:r>
            <a:rPr lang="fr-FR" noProof="0" dirty="0" smtClean="0"/>
            <a:t>Options de compilation</a:t>
          </a:r>
          <a:endParaRPr lang="fr-FR" noProof="0" dirty="0"/>
        </a:p>
      </dgm:t>
    </dgm:pt>
    <dgm:pt modelId="{BB696336-0E0D-40CA-AA3F-120C95A08CD7}" type="parTrans" cxnId="{45DCBF96-78D7-446F-972D-294271A0D284}">
      <dgm:prSet/>
      <dgm:spPr/>
      <dgm:t>
        <a:bodyPr/>
        <a:lstStyle/>
        <a:p>
          <a:endParaRPr lang="fr-FR"/>
        </a:p>
      </dgm:t>
    </dgm:pt>
    <dgm:pt modelId="{EFCD65F4-3F3D-4C27-88AD-F9332D9DF0B6}" type="sibTrans" cxnId="{45DCBF96-78D7-446F-972D-294271A0D284}">
      <dgm:prSet/>
      <dgm:spPr/>
      <dgm:t>
        <a:bodyPr/>
        <a:lstStyle/>
        <a:p>
          <a:endParaRPr lang="fr-FR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4" custScaleX="157625" custScaleY="157625" custLinFactNeighborX="870" custLinFactNeighborY="-22632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/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4" custScaleX="200208" custScaleY="157625" custLinFactNeighborX="0" custLinFactNeighborY="-22048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extLst/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4" custScaleX="157625" custScaleY="157625" custLinFactNeighborX="870" custLinFactNeighborY="-21761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/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29FBFD5D-DF59-4346-AEED-2C9418603B80}" type="pres">
      <dgm:prSet presAssocID="{FA28C9D6-476E-43CD-BA23-D6D990FD78D0}" presName="sibTrans" presStyleCnt="0"/>
      <dgm:spPr/>
    </dgm:pt>
    <dgm:pt modelId="{C3DFAF31-BDFD-4B3D-9F2A-65E24EFAC0CF}" type="pres">
      <dgm:prSet presAssocID="{B3835E06-AD46-49BF-BE3E-9364442969CC}" presName="compNode" presStyleCnt="0"/>
      <dgm:spPr/>
    </dgm:pt>
    <dgm:pt modelId="{D926812A-E61D-44AE-8E38-A3D0C7DB636F}" type="pres">
      <dgm:prSet presAssocID="{B3835E06-AD46-49BF-BE3E-9364442969CC}" presName="iconRect" presStyleLbl="node1" presStyleIdx="3" presStyleCnt="4" custScaleX="149350" custScaleY="149350" custLinFactNeighborX="1055" custLinFactNeighborY="-16880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9ACB2D0F-52AE-47F7-8C1B-036943D0B015}" type="pres">
      <dgm:prSet presAssocID="{B3835E06-AD46-49BF-BE3E-9364442969CC}" presName="spaceRect" presStyleCnt="0"/>
      <dgm:spPr/>
    </dgm:pt>
    <dgm:pt modelId="{399A7AD5-4E6A-4ED5-B905-7F8EACCFFA4A}" type="pres">
      <dgm:prSet presAssocID="{B3835E06-AD46-49BF-BE3E-9364442969CC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45DCBF96-78D7-446F-972D-294271A0D284}" srcId="{7D9C16A6-8C48-4165-8DAF-8C957C12A8FA}" destId="{B3835E06-AD46-49BF-BE3E-9364442969CC}" srcOrd="3" destOrd="0" parTransId="{BB696336-0E0D-40CA-AA3F-120C95A08CD7}" sibTransId="{EFCD65F4-3F3D-4C27-88AD-F9332D9DF0B6}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FFC7D87F-EF5C-4D1A-B5D7-F843320C74A8}" type="presOf" srcId="{B3835E06-AD46-49BF-BE3E-9364442969CC}" destId="{399A7AD5-4E6A-4ED5-B905-7F8EACCFFA4A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  <dgm:cxn modelId="{A19B1AFE-45DD-4651-A7F0-C828233A45BD}" type="presParOf" srcId="{8994D886-A75F-411A-A9D7-D31991FF12BD}" destId="{29FBFD5D-DF59-4346-AEED-2C9418603B80}" srcOrd="5" destOrd="0" presId="urn:microsoft.com/office/officeart/2018/2/layout/IconLabelList"/>
    <dgm:cxn modelId="{2EEB3C36-E700-42CE-BCE2-F07FBC84C728}" type="presParOf" srcId="{8994D886-A75F-411A-A9D7-D31991FF12BD}" destId="{C3DFAF31-BDFD-4B3D-9F2A-65E24EFAC0CF}" srcOrd="6" destOrd="0" presId="urn:microsoft.com/office/officeart/2018/2/layout/IconLabelList"/>
    <dgm:cxn modelId="{D3D6B243-9F21-4EBE-B2BB-94F7B757A31A}" type="presParOf" srcId="{C3DFAF31-BDFD-4B3D-9F2A-65E24EFAC0CF}" destId="{D926812A-E61D-44AE-8E38-A3D0C7DB636F}" srcOrd="0" destOrd="0" presId="urn:microsoft.com/office/officeart/2018/2/layout/IconLabelList"/>
    <dgm:cxn modelId="{F83E438C-2921-444E-8DBC-A272B0460751}" type="presParOf" srcId="{C3DFAF31-BDFD-4B3D-9F2A-65E24EFAC0CF}" destId="{9ACB2D0F-52AE-47F7-8C1B-036943D0B015}" srcOrd="1" destOrd="0" presId="urn:microsoft.com/office/officeart/2018/2/layout/IconLabelList"/>
    <dgm:cxn modelId="{8F1D8E98-182F-499C-B91A-E2DFA78B7530}" type="presParOf" srcId="{C3DFAF31-BDFD-4B3D-9F2A-65E24EFAC0CF}" destId="{399A7AD5-4E6A-4ED5-B905-7F8EACCFFA4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</dgm:pt>
    <dgm:pt modelId="{701D68F5-42F8-47BC-8FED-84C50F595DF0}">
      <dgm:prSet phldrT="[Text]"/>
      <dgm:spPr/>
      <dgm:t>
        <a:bodyPr rtlCol="0"/>
        <a:lstStyle/>
        <a:p>
          <a:pPr rtl="0"/>
          <a:r>
            <a:rPr lang="fr-FR" noProof="0" dirty="0" smtClean="0"/>
            <a:t>KISS</a:t>
          </a:r>
          <a:endParaRPr lang="fr-FR" noProof="0" dirty="0"/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fr-FR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fr-FR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 rtl="0"/>
          <a:r>
            <a:rPr lang="fr-FR" noProof="0" dirty="0" smtClean="0"/>
            <a:t>Niveaux d’abstraction</a:t>
          </a:r>
          <a:endParaRPr lang="fr-FR" noProof="0" dirty="0"/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fr-FR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fr-FR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 rtl="0"/>
          <a:r>
            <a:rPr lang="fr-FR" noProof="0" dirty="0" err="1" smtClean="0"/>
            <a:t>Templates</a:t>
          </a:r>
          <a:endParaRPr lang="fr-FR" noProof="0" dirty="0"/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fr-FR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fr-FR" noProof="0" dirty="0"/>
        </a:p>
      </dgm:t>
    </dgm:pt>
    <dgm:pt modelId="{B3835E06-AD46-49BF-BE3E-9364442969CC}">
      <dgm:prSet phldrT="[Text]"/>
      <dgm:spPr/>
      <dgm:t>
        <a:bodyPr rtlCol="0"/>
        <a:lstStyle/>
        <a:p>
          <a:pPr rtl="0"/>
          <a:r>
            <a:rPr lang="fr-FR" noProof="0" dirty="0" smtClean="0"/>
            <a:t>Typage fort</a:t>
          </a:r>
          <a:endParaRPr lang="fr-FR" noProof="0" dirty="0"/>
        </a:p>
      </dgm:t>
    </dgm:pt>
    <dgm:pt modelId="{BB696336-0E0D-40CA-AA3F-120C95A08CD7}" type="parTrans" cxnId="{45DCBF96-78D7-446F-972D-294271A0D284}">
      <dgm:prSet/>
      <dgm:spPr/>
      <dgm:t>
        <a:bodyPr/>
        <a:lstStyle/>
        <a:p>
          <a:endParaRPr lang="fr-FR"/>
        </a:p>
      </dgm:t>
    </dgm:pt>
    <dgm:pt modelId="{EFCD65F4-3F3D-4C27-88AD-F9332D9DF0B6}" type="sibTrans" cxnId="{45DCBF96-78D7-446F-972D-294271A0D284}">
      <dgm:prSet/>
      <dgm:spPr/>
      <dgm:t>
        <a:bodyPr/>
        <a:lstStyle/>
        <a:p>
          <a:endParaRPr lang="fr-FR"/>
        </a:p>
      </dgm:t>
    </dgm:pt>
    <dgm:pt modelId="{D94E36C1-DAD1-4ACA-8E42-89622364C0F4}">
      <dgm:prSet phldrT="[Text]"/>
      <dgm:spPr/>
      <dgm:t>
        <a:bodyPr rtlCol="0"/>
        <a:lstStyle/>
        <a:p>
          <a:pPr rtl="0"/>
          <a:r>
            <a:rPr lang="fr-FR" noProof="0" dirty="0" err="1" smtClean="0"/>
            <a:t>Ownership</a:t>
          </a:r>
          <a:endParaRPr lang="fr-FR" noProof="0" dirty="0"/>
        </a:p>
      </dgm:t>
    </dgm:pt>
    <dgm:pt modelId="{533466E0-1178-42BA-BAEE-2CD423546A30}" type="parTrans" cxnId="{6E17E429-57F3-41A0-B3C8-E423E487E3EA}">
      <dgm:prSet/>
      <dgm:spPr/>
      <dgm:t>
        <a:bodyPr/>
        <a:lstStyle/>
        <a:p>
          <a:endParaRPr lang="fr-FR"/>
        </a:p>
      </dgm:t>
    </dgm:pt>
    <dgm:pt modelId="{F7C54A52-D219-4918-9F25-C8228405F975}" type="sibTrans" cxnId="{6E17E429-57F3-41A0-B3C8-E423E487E3EA}">
      <dgm:prSet/>
      <dgm:spPr/>
      <dgm:t>
        <a:bodyPr/>
        <a:lstStyle/>
        <a:p>
          <a:endParaRPr lang="fr-FR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5" custScaleX="157625" custScaleY="157625" custLinFactNeighborX="870" custLinFactNeighborY="-22632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extLst/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5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5" custScaleX="200208" custScaleY="157625" custLinFactNeighborX="0" custLinFactNeighborY="-22048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extLst/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5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5" custScaleX="157625" custScaleY="157625" custLinFactNeighborX="870" custLinFactNeighborY="-21761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  <dgm:extLst/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5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29FBFD5D-DF59-4346-AEED-2C9418603B80}" type="pres">
      <dgm:prSet presAssocID="{FA28C9D6-476E-43CD-BA23-D6D990FD78D0}" presName="sibTrans" presStyleCnt="0"/>
      <dgm:spPr/>
    </dgm:pt>
    <dgm:pt modelId="{C3DFAF31-BDFD-4B3D-9F2A-65E24EFAC0CF}" type="pres">
      <dgm:prSet presAssocID="{B3835E06-AD46-49BF-BE3E-9364442969CC}" presName="compNode" presStyleCnt="0"/>
      <dgm:spPr/>
    </dgm:pt>
    <dgm:pt modelId="{D926812A-E61D-44AE-8E38-A3D0C7DB636F}" type="pres">
      <dgm:prSet presAssocID="{B3835E06-AD46-49BF-BE3E-9364442969CC}" presName="iconRect" presStyleLbl="node1" presStyleIdx="3" presStyleCnt="5" custScaleX="166626" custScaleY="166625" custLinFactNeighborX="3929" custLinFactNeighborY="-18334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9ACB2D0F-52AE-47F7-8C1B-036943D0B015}" type="pres">
      <dgm:prSet presAssocID="{B3835E06-AD46-49BF-BE3E-9364442969CC}" presName="spaceRect" presStyleCnt="0"/>
      <dgm:spPr/>
    </dgm:pt>
    <dgm:pt modelId="{399A7AD5-4E6A-4ED5-B905-7F8EACCFFA4A}" type="pres">
      <dgm:prSet presAssocID="{B3835E06-AD46-49BF-BE3E-9364442969CC}" presName="textRect" presStyleLbl="revTx" presStyleIdx="3" presStyleCnt="5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427D18FC-7EFE-49FD-8880-5F2E56CB93D9}" type="pres">
      <dgm:prSet presAssocID="{EFCD65F4-3F3D-4C27-88AD-F9332D9DF0B6}" presName="sibTrans" presStyleCnt="0"/>
      <dgm:spPr/>
    </dgm:pt>
    <dgm:pt modelId="{C4607A28-E3EB-4E36-B207-181922C14B83}" type="pres">
      <dgm:prSet presAssocID="{D94E36C1-DAD1-4ACA-8E42-89622364C0F4}" presName="compNode" presStyleCnt="0"/>
      <dgm:spPr/>
    </dgm:pt>
    <dgm:pt modelId="{F592AD65-F0E2-4AEC-9257-1E2328E6E5D8}" type="pres">
      <dgm:prSet presAssocID="{D94E36C1-DAD1-4ACA-8E42-89622364C0F4}" presName="iconRect" presStyleLbl="node1" presStyleIdx="4" presStyleCnt="5" custScaleX="168214" custScaleY="168213" custLinFactNeighborX="-3938" custLinFactNeighborY="-19644"/>
      <dgm:spPr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9405583-6B70-4BC7-920D-3818638C2595}" type="pres">
      <dgm:prSet presAssocID="{D94E36C1-DAD1-4ACA-8E42-89622364C0F4}" presName="spaceRect" presStyleCnt="0"/>
      <dgm:spPr/>
    </dgm:pt>
    <dgm:pt modelId="{E52A5CBD-F25E-4335-9A3E-35650A54A266}" type="pres">
      <dgm:prSet presAssocID="{D94E36C1-DAD1-4ACA-8E42-89622364C0F4}" presName="textRect" presStyleLbl="revTx" presStyleIdx="4" presStyleCnt="5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E17E429-57F3-41A0-B3C8-E423E487E3EA}" srcId="{7D9C16A6-8C48-4165-8DAF-8C957C12A8FA}" destId="{D94E36C1-DAD1-4ACA-8E42-89622364C0F4}" srcOrd="4" destOrd="0" parTransId="{533466E0-1178-42BA-BAEE-2CD423546A30}" sibTransId="{F7C54A52-D219-4918-9F25-C8228405F975}"/>
    <dgm:cxn modelId="{C097E568-CC6B-48D5-8671-AB18DD16DF5B}" type="presOf" srcId="{D94E36C1-DAD1-4ACA-8E42-89622364C0F4}" destId="{E52A5CBD-F25E-4335-9A3E-35650A54A266}" srcOrd="0" destOrd="0" presId="urn:microsoft.com/office/officeart/2018/2/layout/IconLabelList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45DCBF96-78D7-446F-972D-294271A0D284}" srcId="{7D9C16A6-8C48-4165-8DAF-8C957C12A8FA}" destId="{B3835E06-AD46-49BF-BE3E-9364442969CC}" srcOrd="3" destOrd="0" parTransId="{BB696336-0E0D-40CA-AA3F-120C95A08CD7}" sibTransId="{EFCD65F4-3F3D-4C27-88AD-F9332D9DF0B6}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FFC7D87F-EF5C-4D1A-B5D7-F843320C74A8}" type="presOf" srcId="{B3835E06-AD46-49BF-BE3E-9364442969CC}" destId="{399A7AD5-4E6A-4ED5-B905-7F8EACCFFA4A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  <dgm:cxn modelId="{A19B1AFE-45DD-4651-A7F0-C828233A45BD}" type="presParOf" srcId="{8994D886-A75F-411A-A9D7-D31991FF12BD}" destId="{29FBFD5D-DF59-4346-AEED-2C9418603B80}" srcOrd="5" destOrd="0" presId="urn:microsoft.com/office/officeart/2018/2/layout/IconLabelList"/>
    <dgm:cxn modelId="{2EEB3C36-E700-42CE-BCE2-F07FBC84C728}" type="presParOf" srcId="{8994D886-A75F-411A-A9D7-D31991FF12BD}" destId="{C3DFAF31-BDFD-4B3D-9F2A-65E24EFAC0CF}" srcOrd="6" destOrd="0" presId="urn:microsoft.com/office/officeart/2018/2/layout/IconLabelList"/>
    <dgm:cxn modelId="{D3D6B243-9F21-4EBE-B2BB-94F7B757A31A}" type="presParOf" srcId="{C3DFAF31-BDFD-4B3D-9F2A-65E24EFAC0CF}" destId="{D926812A-E61D-44AE-8E38-A3D0C7DB636F}" srcOrd="0" destOrd="0" presId="urn:microsoft.com/office/officeart/2018/2/layout/IconLabelList"/>
    <dgm:cxn modelId="{F83E438C-2921-444E-8DBC-A272B0460751}" type="presParOf" srcId="{C3DFAF31-BDFD-4B3D-9F2A-65E24EFAC0CF}" destId="{9ACB2D0F-52AE-47F7-8C1B-036943D0B015}" srcOrd="1" destOrd="0" presId="urn:microsoft.com/office/officeart/2018/2/layout/IconLabelList"/>
    <dgm:cxn modelId="{8F1D8E98-182F-499C-B91A-E2DFA78B7530}" type="presParOf" srcId="{C3DFAF31-BDFD-4B3D-9F2A-65E24EFAC0CF}" destId="{399A7AD5-4E6A-4ED5-B905-7F8EACCFFA4A}" srcOrd="2" destOrd="0" presId="urn:microsoft.com/office/officeart/2018/2/layout/IconLabelList"/>
    <dgm:cxn modelId="{14785A61-4CA6-4C42-8D1D-06E7B4BEE1DC}" type="presParOf" srcId="{8994D886-A75F-411A-A9D7-D31991FF12BD}" destId="{427D18FC-7EFE-49FD-8880-5F2E56CB93D9}" srcOrd="7" destOrd="0" presId="urn:microsoft.com/office/officeart/2018/2/layout/IconLabelList"/>
    <dgm:cxn modelId="{F29C6986-9AAF-4879-97CC-92C35F25A340}" type="presParOf" srcId="{8994D886-A75F-411A-A9D7-D31991FF12BD}" destId="{C4607A28-E3EB-4E36-B207-181922C14B83}" srcOrd="8" destOrd="0" presId="urn:microsoft.com/office/officeart/2018/2/layout/IconLabelList"/>
    <dgm:cxn modelId="{451506B4-3025-4DE7-94E5-A487CC38060D}" type="presParOf" srcId="{C4607A28-E3EB-4E36-B207-181922C14B83}" destId="{F592AD65-F0E2-4AEC-9257-1E2328E6E5D8}" srcOrd="0" destOrd="0" presId="urn:microsoft.com/office/officeart/2018/2/layout/IconLabelList"/>
    <dgm:cxn modelId="{11A57E7B-FA21-4FCF-A67C-7BBE1C7ACB0E}" type="presParOf" srcId="{C4607A28-E3EB-4E36-B207-181922C14B83}" destId="{39405583-6B70-4BC7-920D-3818638C2595}" srcOrd="1" destOrd="0" presId="urn:microsoft.com/office/officeart/2018/2/layout/IconLabelList"/>
    <dgm:cxn modelId="{F8A432B6-9FA1-46FB-9292-931FCAF8E76E}" type="presParOf" srcId="{C4607A28-E3EB-4E36-B207-181922C14B83}" destId="{E52A5CBD-F25E-4335-9A3E-35650A54A26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303843" y="233097"/>
          <a:ext cx="1440605" cy="1440605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701" y="1905697"/>
          <a:ext cx="203098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 dirty="0" smtClean="0"/>
            <a:t>Lambda</a:t>
          </a:r>
          <a:endParaRPr lang="fr-FR" sz="2500" kern="1200" noProof="0" dirty="0"/>
        </a:p>
      </dsp:txBody>
      <dsp:txXfrm>
        <a:off x="701" y="1905697"/>
        <a:ext cx="2030988" cy="720000"/>
      </dsp:txXfrm>
    </dsp:sp>
    <dsp:sp modelId="{CE9DF0E8-B0DE-4E1E-9FF4-6006AD8428DB}">
      <dsp:nvSpPr>
        <dsp:cNvPr id="0" name=""/>
        <dsp:cNvSpPr/>
      </dsp:nvSpPr>
      <dsp:spPr>
        <a:xfrm>
          <a:off x="2487711" y="238434"/>
          <a:ext cx="1829790" cy="1440605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2387112" y="1905697"/>
          <a:ext cx="203098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 dirty="0" smtClean="0"/>
            <a:t>Chaine de compilation</a:t>
          </a:r>
          <a:endParaRPr lang="fr-FR" sz="2500" kern="1200" noProof="0" dirty="0"/>
        </a:p>
      </dsp:txBody>
      <dsp:txXfrm>
        <a:off x="2387112" y="1905697"/>
        <a:ext cx="2030988" cy="720000"/>
      </dsp:txXfrm>
    </dsp:sp>
    <dsp:sp modelId="{6DB1FE51-13D0-4A38-AD6E-48D4371A1AF3}">
      <dsp:nvSpPr>
        <dsp:cNvPr id="0" name=""/>
        <dsp:cNvSpPr/>
      </dsp:nvSpPr>
      <dsp:spPr>
        <a:xfrm>
          <a:off x="5076666" y="241057"/>
          <a:ext cx="1440605" cy="1440605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4773523" y="1905697"/>
          <a:ext cx="203098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 dirty="0" smtClean="0"/>
            <a:t>Entêtes précompilées</a:t>
          </a:r>
          <a:endParaRPr lang="fr-FR" sz="2500" kern="1200" noProof="0" dirty="0"/>
        </a:p>
      </dsp:txBody>
      <dsp:txXfrm>
        <a:off x="4773523" y="1905697"/>
        <a:ext cx="2030988" cy="720000"/>
      </dsp:txXfrm>
    </dsp:sp>
    <dsp:sp modelId="{D926812A-E61D-44AE-8E38-A3D0C7DB636F}">
      <dsp:nvSpPr>
        <dsp:cNvPr id="0" name=""/>
        <dsp:cNvSpPr/>
      </dsp:nvSpPr>
      <dsp:spPr>
        <a:xfrm>
          <a:off x="7502582" y="304574"/>
          <a:ext cx="1364976" cy="1364976"/>
        </a:xfrm>
        <a:prstGeom prst="rect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A7AD5-4E6A-4ED5-B905-7F8EACCFFA4A}">
      <dsp:nvSpPr>
        <dsp:cNvPr id="0" name=""/>
        <dsp:cNvSpPr/>
      </dsp:nvSpPr>
      <dsp:spPr>
        <a:xfrm>
          <a:off x="7159934" y="1886790"/>
          <a:ext cx="203098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noProof="0" dirty="0" smtClean="0"/>
            <a:t>Options de compilation</a:t>
          </a:r>
          <a:endParaRPr lang="fr-FR" sz="2500" kern="1200" noProof="0" dirty="0"/>
        </a:p>
      </dsp:txBody>
      <dsp:txXfrm>
        <a:off x="7159934" y="1886790"/>
        <a:ext cx="203098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242449" y="458115"/>
          <a:ext cx="1143350" cy="1143350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1856" y="1798593"/>
          <a:ext cx="1611914" cy="64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noProof="0" dirty="0" smtClean="0"/>
            <a:t>KISS</a:t>
          </a:r>
          <a:endParaRPr lang="fr-FR" sz="2300" kern="1200" noProof="0" dirty="0"/>
        </a:p>
      </dsp:txBody>
      <dsp:txXfrm>
        <a:off x="1856" y="1798593"/>
        <a:ext cx="1611914" cy="644765"/>
      </dsp:txXfrm>
    </dsp:sp>
    <dsp:sp modelId="{CE9DF0E8-B0DE-4E1E-9FF4-6006AD8428DB}">
      <dsp:nvSpPr>
        <dsp:cNvPr id="0" name=""/>
        <dsp:cNvSpPr/>
      </dsp:nvSpPr>
      <dsp:spPr>
        <a:xfrm>
          <a:off x="1975697" y="462352"/>
          <a:ext cx="1452231" cy="1143350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1895855" y="1798593"/>
          <a:ext cx="1611914" cy="64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noProof="0" dirty="0" smtClean="0"/>
            <a:t>Niveaux d’abstraction</a:t>
          </a:r>
          <a:endParaRPr lang="fr-FR" sz="2300" kern="1200" noProof="0" dirty="0"/>
        </a:p>
      </dsp:txBody>
      <dsp:txXfrm>
        <a:off x="1895855" y="1798593"/>
        <a:ext cx="1611914" cy="644765"/>
      </dsp:txXfrm>
    </dsp:sp>
    <dsp:sp modelId="{6DB1FE51-13D0-4A38-AD6E-48D4371A1AF3}">
      <dsp:nvSpPr>
        <dsp:cNvPr id="0" name=""/>
        <dsp:cNvSpPr/>
      </dsp:nvSpPr>
      <dsp:spPr>
        <a:xfrm>
          <a:off x="4030447" y="464433"/>
          <a:ext cx="1143350" cy="1143350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3789854" y="1798593"/>
          <a:ext cx="1611914" cy="64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noProof="0" dirty="0" err="1" smtClean="0"/>
            <a:t>Templates</a:t>
          </a:r>
          <a:endParaRPr lang="fr-FR" sz="2300" kern="1200" noProof="0" dirty="0"/>
        </a:p>
      </dsp:txBody>
      <dsp:txXfrm>
        <a:off x="3789854" y="1798593"/>
        <a:ext cx="1611914" cy="644765"/>
      </dsp:txXfrm>
    </dsp:sp>
    <dsp:sp modelId="{D926812A-E61D-44AE-8E38-A3D0C7DB636F}">
      <dsp:nvSpPr>
        <dsp:cNvPr id="0" name=""/>
        <dsp:cNvSpPr/>
      </dsp:nvSpPr>
      <dsp:spPr>
        <a:xfrm>
          <a:off x="5913990" y="472971"/>
          <a:ext cx="1208640" cy="1208633"/>
        </a:xfrm>
        <a:prstGeom prst="rect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A7AD5-4E6A-4ED5-B905-7F8EACCFFA4A}">
      <dsp:nvSpPr>
        <dsp:cNvPr id="0" name=""/>
        <dsp:cNvSpPr/>
      </dsp:nvSpPr>
      <dsp:spPr>
        <a:xfrm>
          <a:off x="5683853" y="1814914"/>
          <a:ext cx="1611914" cy="64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noProof="0" dirty="0" smtClean="0"/>
            <a:t>Typage fort</a:t>
          </a:r>
          <a:endParaRPr lang="fr-FR" sz="2300" kern="1200" noProof="0" dirty="0"/>
        </a:p>
      </dsp:txBody>
      <dsp:txXfrm>
        <a:off x="5683853" y="1814914"/>
        <a:ext cx="1611914" cy="644765"/>
      </dsp:txXfrm>
    </dsp:sp>
    <dsp:sp modelId="{F592AD65-F0E2-4AEC-9257-1E2328E6E5D8}">
      <dsp:nvSpPr>
        <dsp:cNvPr id="0" name=""/>
        <dsp:cNvSpPr/>
      </dsp:nvSpPr>
      <dsp:spPr>
        <a:xfrm>
          <a:off x="7745165" y="460589"/>
          <a:ext cx="1220159" cy="1220152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2A5CBD-F25E-4335-9A3E-35650A54A266}">
      <dsp:nvSpPr>
        <dsp:cNvPr id="0" name=""/>
        <dsp:cNvSpPr/>
      </dsp:nvSpPr>
      <dsp:spPr>
        <a:xfrm>
          <a:off x="7577853" y="1817794"/>
          <a:ext cx="1611914" cy="64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noProof="0" dirty="0" err="1" smtClean="0"/>
            <a:t>Ownership</a:t>
          </a:r>
          <a:endParaRPr lang="fr-FR" sz="2300" kern="1200" noProof="0" dirty="0"/>
        </a:p>
      </dsp:txBody>
      <dsp:txXfrm>
        <a:off x="7577853" y="1817794"/>
        <a:ext cx="1611914" cy="644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067F72-4B43-4EB2-81AF-1356A084F97D}" type="datetime1">
              <a:rPr lang="fr-FR" smtClean="0"/>
              <a:t>23/02/2023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8E2C9A5-1936-47C6-ADD2-56E91A3B7AD6}" type="datetime1">
              <a:rPr lang="fr-FR" noProof="0" smtClean="0"/>
              <a:t>23/02/2023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marR="0" indent="0" algn="l" defTabSz="713232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presque 8 ans chez Scalian</a:t>
            </a:r>
          </a:p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Mi-dev </a:t>
            </a:r>
            <a:r>
              <a:rPr lang="fr-FR" dirty="0" err="1" smtClean="0"/>
              <a:t>mi-responsable</a:t>
            </a:r>
            <a:r>
              <a:rPr lang="fr-FR" baseline="0" dirty="0" smtClean="0"/>
              <a:t> technique </a:t>
            </a:r>
            <a:r>
              <a:rPr lang="fr-FR" baseline="0" dirty="0" err="1" smtClean="0"/>
              <a:t>mi-CDP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-</a:t>
            </a:r>
            <a:r>
              <a:rPr lang="fr-FR" baseline="0" dirty="0" smtClean="0"/>
              <a:t> dev C++/Qt sur plein de projets touchant de près où de loin la simulation radar (DADN, MOCEM, Prorasem, Clacimar et COMAREM)</a:t>
            </a:r>
            <a:br>
              <a:rPr lang="fr-FR" baseline="0" dirty="0" smtClean="0"/>
            </a:br>
            <a:r>
              <a:rPr lang="fr-FR" baseline="0" dirty="0" smtClean="0"/>
              <a:t>- dev matlab et python</a:t>
            </a:r>
            <a:br>
              <a:rPr lang="fr-FR" baseline="0" dirty="0" smtClean="0"/>
            </a:br>
            <a:r>
              <a:rPr lang="fr-FR" baseline="0" dirty="0" smtClean="0"/>
              <a:t>pourquoi là ? Formation mathématiques. j’ai appris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au fil des projets</a:t>
            </a:r>
            <a:br>
              <a:rPr lang="fr-FR" baseline="0" dirty="0" smtClean="0"/>
            </a:br>
            <a:r>
              <a:rPr lang="fr-FR" baseline="0" dirty="0" smtClean="0"/>
              <a:t>- SESUC : contexte linux </a:t>
            </a:r>
            <a:r>
              <a:rPr lang="fr-FR" baseline="0" dirty="0" err="1" smtClean="0"/>
              <a:t>gcc</a:t>
            </a:r>
            <a:r>
              <a:rPr lang="fr-FR" baseline="0" dirty="0" smtClean="0"/>
              <a:t>, optimisation</a:t>
            </a:r>
          </a:p>
          <a:p>
            <a:pPr marL="0" indent="0">
              <a:buFontTx/>
              <a:buNone/>
            </a:pPr>
            <a:r>
              <a:rPr lang="fr-FR" baseline="0" dirty="0" smtClean="0"/>
              <a:t>- COMAREM : </a:t>
            </a:r>
            <a:r>
              <a:rPr lang="fr-FR" baseline="0" dirty="0" err="1" smtClean="0"/>
              <a:t>visual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qmake</a:t>
            </a:r>
            <a:r>
              <a:rPr lang="fr-FR" baseline="0" dirty="0" smtClean="0"/>
              <a:t>, (</a:t>
            </a:r>
            <a:r>
              <a:rPr lang="fr-FR" baseline="0" dirty="0" err="1" smtClean="0"/>
              <a:t>scriptbox</a:t>
            </a:r>
            <a:r>
              <a:rPr lang="fr-FR" baseline="0" dirty="0" smtClean="0"/>
              <a:t>) ombrage d’une très grande scène 3D (plusieurs 10.000 de km²) à haute fréquence</a:t>
            </a:r>
          </a:p>
          <a:p>
            <a:pPr marL="171450" marR="0" lvl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err="1" smtClean="0"/>
              <a:t>Opesim</a:t>
            </a:r>
            <a:r>
              <a:rPr lang="fr-FR" baseline="0" dirty="0" smtClean="0"/>
              <a:t> : Duel AD navire, </a:t>
            </a:r>
            <a:r>
              <a:rPr lang="fr-FR" baseline="0" dirty="0" err="1" smtClean="0"/>
              <a:t>Prorasem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coconut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imotep</a:t>
            </a:r>
            <a:endParaRPr lang="fr-FR" baseline="0" dirty="0" smtClean="0"/>
          </a:p>
          <a:p>
            <a:pPr marL="171450" marR="0" lvl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baseline="0" dirty="0" smtClean="0"/>
          </a:p>
          <a:p>
            <a:pPr marL="171450" marR="0" lvl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smtClean="0"/>
              <a:t>Partage de connaissance</a:t>
            </a:r>
          </a:p>
          <a:p>
            <a:pPr marL="171450" marR="0" lvl="0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smtClean="0"/>
              <a:t>Remettre </a:t>
            </a:r>
            <a:r>
              <a:rPr lang="fr-FR" baseline="0" dirty="0" smtClean="0"/>
              <a:t>les bases après avoir appris sur le tas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92920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Note</a:t>
            </a:r>
            <a:r>
              <a:rPr lang="fr-FR" baseline="0" dirty="0" smtClean="0"/>
              <a:t> sur le contenu</a:t>
            </a:r>
          </a:p>
          <a:p>
            <a:r>
              <a:rPr lang="fr-FR" baseline="0" dirty="0" smtClean="0"/>
              <a:t>Vous avez des niveaux qui ne sont pas forcément les mêmes.</a:t>
            </a:r>
          </a:p>
          <a:p>
            <a:r>
              <a:rPr lang="fr-FR" baseline="0" dirty="0" smtClean="0"/>
              <a:t>Certaines choses seront nouvelles pour certains, des rappels pour d’autres.</a:t>
            </a:r>
          </a:p>
          <a:p>
            <a:r>
              <a:rPr lang="fr-FR" baseline="0" dirty="0" smtClean="0"/>
              <a:t>Tout le monde apprendra </a:t>
            </a:r>
            <a:r>
              <a:rPr lang="fr-FR" baseline="0" dirty="0" err="1" smtClean="0"/>
              <a:t>quelquechose</a:t>
            </a:r>
            <a:r>
              <a:rPr lang="fr-FR" baseline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29464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9178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jp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4"/>
          <a:stretch/>
        </p:blipFill>
        <p:spPr>
          <a:xfrm>
            <a:off x="-1" y="-6607"/>
            <a:ext cx="10176778" cy="571253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A58A062-7397-418C-8F8F-61E273CAE2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0284" y="66739"/>
            <a:ext cx="966974" cy="23753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49515" y="1856862"/>
            <a:ext cx="6360886" cy="807463"/>
          </a:xfrm>
          <a:prstGeom prst="rect">
            <a:avLst/>
          </a:prstGeom>
        </p:spPr>
        <p:txBody>
          <a:bodyPr/>
          <a:lstStyle>
            <a:lvl1pPr>
              <a:defRPr sz="3000" b="1" baseline="0">
                <a:gradFill>
                  <a:gsLst>
                    <a:gs pos="0">
                      <a:srgbClr val="009CBC"/>
                    </a:gs>
                    <a:gs pos="52000">
                      <a:srgbClr val="5155BE"/>
                    </a:gs>
                    <a:gs pos="46000">
                      <a:srgbClr val="4361BE"/>
                    </a:gs>
                    <a:gs pos="83000">
                      <a:srgbClr val="6D3BBF"/>
                    </a:gs>
                  </a:gsLst>
                  <a:lin ang="5400000" scaled="1"/>
                </a:gra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>
          <a:xfrm>
            <a:off x="673698" y="4409178"/>
            <a:ext cx="4058519" cy="4103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DATE – </a:t>
            </a:r>
          </a:p>
          <a:p>
            <a:pPr lvl="0"/>
            <a:r>
              <a:rPr lang="fr-FR" dirty="0"/>
              <a:t>VERSION –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B17F3E-52CF-764C-A3E4-BECFF323A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5229" y="5358051"/>
            <a:ext cx="1201924" cy="17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0000" tIns="30000" rIns="30000" bIns="30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76199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750" b="0" i="1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Document Security: Standard</a:t>
            </a:r>
            <a:endParaRPr kumimoji="0" lang="en-GB" altLang="fr-FR" sz="15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+mn-lt"/>
              <a:cs typeface="Arial" pitchFamily="34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5241479" y="5374589"/>
            <a:ext cx="0" cy="1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32059AC-5EE7-5E4D-ABA6-501668C89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731" y="5354852"/>
            <a:ext cx="1779903" cy="17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0000" tIns="30000" rIns="30000" bIns="30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76199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750" b="0" i="0" u="none" strike="noStrike" cap="none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©</a:t>
            </a:r>
            <a:r>
              <a:rPr kumimoji="0" lang="en-GB" altLang="fr-FR" sz="750" b="0" i="1" u="none" strike="noStrike" cap="none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GB" altLang="fr-FR" sz="750" b="0" i="1" u="none" strike="noStrike" cap="none" normalizeH="0" baseline="0" noProof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Scalian</a:t>
            </a:r>
            <a:r>
              <a:rPr kumimoji="0" lang="en-GB" altLang="fr-FR" sz="750" b="0" i="1" u="none" strike="noStrike" cap="none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2022. </a:t>
            </a:r>
            <a:r>
              <a:rPr kumimoji="0" lang="fr-FR" sz="750" b="0" i="1" u="none" strike="noStrike" kern="1200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All </a:t>
            </a:r>
            <a:r>
              <a:rPr kumimoji="0" lang="fr-FR" sz="750" b="0" i="1" u="none" strike="noStrike" kern="1200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rights</a:t>
            </a:r>
            <a:r>
              <a:rPr kumimoji="0" lang="fr-FR" sz="750" b="0" i="1" u="none" strike="noStrike" kern="1200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FR" sz="750" b="0" i="1" u="none" strike="noStrike" kern="1200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reserved</a:t>
            </a:r>
            <a:r>
              <a:rPr kumimoji="0" lang="fr-FR" sz="750" b="0" i="1" u="none" strike="noStrike" kern="1200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.</a:t>
            </a:r>
            <a:endParaRPr kumimoji="0" lang="en-GB" altLang="fr-FR" sz="750" b="0" i="1" u="none" strike="noStrike" kern="1200" cap="none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+mn-lt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D4D4C80-8B09-48A6-9593-E6E7FF7C4315}"/>
              </a:ext>
            </a:extLst>
          </p:cNvPr>
          <p:cNvSpPr txBox="1"/>
          <p:nvPr/>
        </p:nvSpPr>
        <p:spPr>
          <a:xfrm>
            <a:off x="7214826" y="4369603"/>
            <a:ext cx="2678474" cy="1067101"/>
          </a:xfrm>
          <a:prstGeom prst="round2Diag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48165" indent="0" algn="l">
              <a:spcBef>
                <a:spcPts val="1000"/>
              </a:spcBef>
            </a:pPr>
            <a:r>
              <a:rPr lang="fr-FR" sz="1000" dirty="0">
                <a:solidFill>
                  <a:srgbClr val="4B2882"/>
                </a:solidFill>
              </a:rPr>
              <a:t>Scalian Academy Learning Services est un organisme de formation</a:t>
            </a:r>
          </a:p>
          <a:p>
            <a:pPr marL="148165" indent="0" algn="l">
              <a:spcBef>
                <a:spcPts val="1000"/>
              </a:spcBef>
            </a:pPr>
            <a:r>
              <a:rPr lang="fr-FR" sz="1000" dirty="0">
                <a:solidFill>
                  <a:srgbClr val="4B2882"/>
                </a:solidFill>
              </a:rPr>
              <a:t>                                 et</a:t>
            </a:r>
          </a:p>
          <a:p>
            <a:endParaRPr lang="fr-FR" sz="917" dirty="0">
              <a:solidFill>
                <a:srgbClr val="4B2882"/>
              </a:solidFill>
            </a:endParaRPr>
          </a:p>
          <a:p>
            <a:endParaRPr lang="fr-FR" sz="917" dirty="0">
              <a:solidFill>
                <a:srgbClr val="4B288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F7A38E-D781-4618-8F07-1FD43A12F98B}"/>
              </a:ext>
            </a:extLst>
          </p:cNvPr>
          <p:cNvSpPr/>
          <p:nvPr/>
        </p:nvSpPr>
        <p:spPr>
          <a:xfrm rot="16200000">
            <a:off x="7271527" y="4985944"/>
            <a:ext cx="615874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7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N°0079418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1D9F871-4906-4FB1-99C6-55B506098EC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023" y="251903"/>
            <a:ext cx="3711743" cy="9926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CAF5CA8-CABC-454C-99F2-CD7B24F90F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441" y="4770824"/>
            <a:ext cx="1092982" cy="58402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1330C2F-85F7-4269-ACF7-A4C7FC3E56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63" y="4799613"/>
            <a:ext cx="584027" cy="62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2870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8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82000" cy="5715000"/>
          </a:xfrm>
          <a:prstGeom prst="rect">
            <a:avLst/>
          </a:prstGeom>
          <a:solidFill>
            <a:srgbClr val="FECD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pic>
        <p:nvPicPr>
          <p:cNvPr id="9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38ADC31-B4E3-40F6-9E13-B2452296F2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6509" y="52712"/>
            <a:ext cx="1052676" cy="258585"/>
          </a:xfrm>
          <a:prstGeom prst="rect">
            <a:avLst/>
          </a:prstGeom>
        </p:spPr>
      </p:pic>
      <p:cxnSp>
        <p:nvCxnSpPr>
          <p:cNvPr id="11" name="Connecteur droit 10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cxnSp>
        <p:nvCxnSpPr>
          <p:cNvPr id="18" name="Connecteur droit 17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rgbClr val="006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/>
          <p:cNvSpPr>
            <a:spLocks noGrp="1"/>
          </p:cNvSpPr>
          <p:nvPr>
            <p:ph type="title" hasCustomPrompt="1"/>
          </p:nvPr>
        </p:nvSpPr>
        <p:spPr>
          <a:xfrm>
            <a:off x="654958" y="669903"/>
            <a:ext cx="4250418" cy="402518"/>
          </a:xfrm>
          <a:prstGeom prst="rect">
            <a:avLst/>
          </a:prstGeom>
        </p:spPr>
        <p:txBody>
          <a:bodyPr/>
          <a:lstStyle>
            <a:lvl1pPr>
              <a:defRPr sz="2333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quarter" idx="11" hasCustomPrompt="1"/>
          </p:nvPr>
        </p:nvSpPr>
        <p:spPr>
          <a:xfrm>
            <a:off x="654845" y="1074051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6085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  <p:cxnSp>
        <p:nvCxnSpPr>
          <p:cNvPr id="32" name="Connecteur droit 31"/>
          <p:cNvCxnSpPr/>
          <p:nvPr/>
        </p:nvCxnSpPr>
        <p:spPr>
          <a:xfrm>
            <a:off x="925542" y="343527"/>
            <a:ext cx="9120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161539" y="213006"/>
            <a:ext cx="1452562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33" dirty="0">
                <a:solidFill>
                  <a:schemeClr val="bg1"/>
                </a:solidFill>
                <a:latin typeface="+mn-lt"/>
              </a:rPr>
              <a:t>THE</a:t>
            </a:r>
            <a:r>
              <a:rPr lang="fr-FR" sz="833" baseline="0" dirty="0">
                <a:solidFill>
                  <a:schemeClr val="bg1"/>
                </a:solidFill>
                <a:latin typeface="+mn-lt"/>
              </a:rPr>
              <a:t> GROUP</a:t>
            </a:r>
            <a:endParaRPr lang="fr-FR" sz="833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34" name="Connecteur droit 33"/>
          <p:cNvCxnSpPr/>
          <p:nvPr/>
        </p:nvCxnSpPr>
        <p:spPr>
          <a:xfrm>
            <a:off x="939272" y="343527"/>
            <a:ext cx="4140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5DBCB9C6-85FE-410C-9540-6A27D1AFA7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8996B357-A668-40B9-B956-244C8E5563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845" y="1728374"/>
            <a:ext cx="4250531" cy="3507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7" name="Espace réservé du contenu 6">
            <a:extLst>
              <a:ext uri="{FF2B5EF4-FFF2-40B4-BE49-F238E27FC236}">
                <a16:creationId xmlns:a16="http://schemas.microsoft.com/office/drawing/2014/main" id="{675D42CE-EA1B-4B49-BD19-B069D41BF26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45125" y="1040032"/>
            <a:ext cx="4302126" cy="4195938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333" baseline="0"/>
            </a:lvl1pPr>
            <a:lvl2pPr>
              <a:defRPr sz="1167" baseline="0"/>
            </a:lvl2pPr>
            <a:lvl3pPr marL="952490" indent="-190498">
              <a:buFont typeface="Courier New" panose="02070309020205020404" pitchFamily="49" charset="0"/>
              <a:buChar char="o"/>
              <a:defRPr sz="1000"/>
            </a:lvl3pPr>
            <a:lvl4pPr marL="1381112" indent="-238123">
              <a:buFont typeface="Symbol" panose="05050102010706020507" pitchFamily="18" charset="2"/>
              <a:buChar char="-"/>
              <a:defRPr sz="917"/>
            </a:lvl4pPr>
            <a:lvl5pPr marL="1762108" indent="-238123">
              <a:buFont typeface="Symbol" panose="05050102010706020507" pitchFamily="18" charset="2"/>
              <a:buChar char="-"/>
              <a:defRPr sz="917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457096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4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82000" cy="5715000"/>
          </a:xfrm>
          <a:prstGeom prst="rect">
            <a:avLst/>
          </a:prstGeom>
          <a:solidFill>
            <a:srgbClr val="D710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pic>
        <p:nvPicPr>
          <p:cNvPr id="9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38ADC31-B4E3-40F6-9E13-B2452296F2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6509" y="52712"/>
            <a:ext cx="1052676" cy="258585"/>
          </a:xfrm>
          <a:prstGeom prst="rect">
            <a:avLst/>
          </a:prstGeom>
        </p:spPr>
      </p:pic>
      <p:cxnSp>
        <p:nvCxnSpPr>
          <p:cNvPr id="11" name="Connecteur droit 10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cxnSp>
        <p:nvCxnSpPr>
          <p:cNvPr id="18" name="Connecteur droit 17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rgbClr val="60B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/>
          <p:cNvSpPr>
            <a:spLocks noGrp="1"/>
          </p:cNvSpPr>
          <p:nvPr>
            <p:ph type="title" hasCustomPrompt="1"/>
          </p:nvPr>
        </p:nvSpPr>
        <p:spPr>
          <a:xfrm>
            <a:off x="654958" y="669903"/>
            <a:ext cx="4250418" cy="402518"/>
          </a:xfrm>
          <a:prstGeom prst="rect">
            <a:avLst/>
          </a:prstGeom>
        </p:spPr>
        <p:txBody>
          <a:bodyPr/>
          <a:lstStyle>
            <a:lvl1pPr>
              <a:defRPr sz="2333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quarter" idx="11" hasCustomPrompt="1"/>
          </p:nvPr>
        </p:nvSpPr>
        <p:spPr>
          <a:xfrm>
            <a:off x="654845" y="1074051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60BB9B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  <p:cxnSp>
        <p:nvCxnSpPr>
          <p:cNvPr id="32" name="Connecteur droit 31"/>
          <p:cNvCxnSpPr/>
          <p:nvPr/>
        </p:nvCxnSpPr>
        <p:spPr>
          <a:xfrm>
            <a:off x="925542" y="343527"/>
            <a:ext cx="9120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161539" y="213006"/>
            <a:ext cx="1452562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33" dirty="0">
                <a:solidFill>
                  <a:schemeClr val="bg1"/>
                </a:solidFill>
                <a:latin typeface="+mn-lt"/>
              </a:rPr>
              <a:t>THE</a:t>
            </a:r>
            <a:r>
              <a:rPr lang="fr-FR" sz="833" baseline="0" dirty="0">
                <a:solidFill>
                  <a:schemeClr val="bg1"/>
                </a:solidFill>
                <a:latin typeface="+mn-lt"/>
              </a:rPr>
              <a:t> GROUP</a:t>
            </a:r>
            <a:endParaRPr lang="fr-FR" sz="833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34" name="Connecteur droit 33"/>
          <p:cNvCxnSpPr/>
          <p:nvPr/>
        </p:nvCxnSpPr>
        <p:spPr>
          <a:xfrm>
            <a:off x="939272" y="343527"/>
            <a:ext cx="4140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5DBCB9C6-85FE-410C-9540-6A27D1AFA7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8A9DE1F-EA16-4DD2-BB35-25841502C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845" y="1728374"/>
            <a:ext cx="4250531" cy="3507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5" name="Espace réservé du contenu 6">
            <a:extLst>
              <a:ext uri="{FF2B5EF4-FFF2-40B4-BE49-F238E27FC236}">
                <a16:creationId xmlns:a16="http://schemas.microsoft.com/office/drawing/2014/main" id="{4296913C-AA3E-43DE-AB3C-117E85967D4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45125" y="1040032"/>
            <a:ext cx="4302126" cy="4195938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333" baseline="0"/>
            </a:lvl1pPr>
            <a:lvl2pPr>
              <a:defRPr sz="1167" baseline="0"/>
            </a:lvl2pPr>
            <a:lvl3pPr marL="952490" indent="-190498">
              <a:buFont typeface="Courier New" panose="02070309020205020404" pitchFamily="49" charset="0"/>
              <a:buChar char="o"/>
              <a:defRPr sz="1000"/>
            </a:lvl3pPr>
            <a:lvl4pPr marL="1381112" indent="-238123">
              <a:buFont typeface="Symbol" panose="05050102010706020507" pitchFamily="18" charset="2"/>
              <a:buChar char="-"/>
              <a:defRPr sz="917"/>
            </a:lvl4pPr>
            <a:lvl5pPr marL="1762108" indent="-238123">
              <a:buFont typeface="Symbol" panose="05050102010706020507" pitchFamily="18" charset="2"/>
              <a:buChar char="-"/>
              <a:defRPr sz="917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442878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6"/>
          <p:cNvSpPr>
            <a:spLocks noGrp="1"/>
          </p:cNvSpPr>
          <p:nvPr>
            <p:ph sz="quarter" idx="13" hasCustomPrompt="1"/>
          </p:nvPr>
        </p:nvSpPr>
        <p:spPr>
          <a:xfrm>
            <a:off x="654844" y="1419665"/>
            <a:ext cx="8766969" cy="3876268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500" baseline="0"/>
            </a:lvl1pPr>
            <a:lvl2pPr>
              <a:defRPr sz="1333" baseline="0"/>
            </a:lvl2pPr>
            <a:lvl3pPr marL="952490" indent="-190498">
              <a:buFont typeface="Courier New" panose="02070309020205020404" pitchFamily="49" charset="0"/>
              <a:buChar char="o"/>
              <a:defRPr sz="1167"/>
            </a:lvl3pPr>
            <a:lvl4pPr marL="1381112" indent="-238123">
              <a:buFont typeface="Symbol" panose="05050102010706020507" pitchFamily="18" charset="2"/>
              <a:buChar char="-"/>
              <a:defRPr sz="1000"/>
            </a:lvl4pPr>
            <a:lvl5pPr marL="1762108" indent="-238123">
              <a:buFont typeface="Symbol" panose="05050102010706020507" pitchFamily="18" charset="2"/>
              <a:buChar char="-"/>
              <a:defRPr sz="1000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grpSp>
        <p:nvGrpSpPr>
          <p:cNvPr id="3" name="Groupe 2"/>
          <p:cNvGrpSpPr/>
          <p:nvPr/>
        </p:nvGrpSpPr>
        <p:grpSpPr>
          <a:xfrm>
            <a:off x="161540" y="213006"/>
            <a:ext cx="9884003" cy="220510"/>
            <a:chOff x="193846" y="255606"/>
            <a:chExt cx="11860804" cy="264612"/>
          </a:xfrm>
        </p:grpSpPr>
        <p:sp>
          <p:nvSpPr>
            <p:cNvPr id="16" name="ZoneTexte 15"/>
            <p:cNvSpPr txBox="1"/>
            <p:nvPr userDrawn="1"/>
          </p:nvSpPr>
          <p:spPr>
            <a:xfrm>
              <a:off x="193846" y="255606"/>
              <a:ext cx="1743075" cy="264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833" dirty="0"/>
                <a:t>THE GROUP</a:t>
              </a:r>
            </a:p>
          </p:txBody>
        </p:sp>
        <p:cxnSp>
          <p:nvCxnSpPr>
            <p:cNvPr id="20" name="Connecteur droit 19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8839F63-175A-4FDD-9A7A-1887F3B3862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3CDB64C-1E52-4028-B99A-33BF76E8E298}"/>
              </a:ext>
            </a:extLst>
          </p:cNvPr>
          <p:cNvCxnSpPr/>
          <p:nvPr/>
        </p:nvCxnSpPr>
        <p:spPr>
          <a:xfrm>
            <a:off x="0" y="716952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re 1">
            <a:extLst>
              <a:ext uri="{FF2B5EF4-FFF2-40B4-BE49-F238E27FC236}">
                <a16:creationId xmlns:a16="http://schemas.microsoft.com/office/drawing/2014/main" id="{A3A0B5E7-8DF5-42B1-9B19-C0F31066A4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958" y="434047"/>
            <a:ext cx="4250418" cy="272371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B8AE15CD-15CC-4126-A952-89C01A1AE9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781958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</p:spTree>
    <p:extLst>
      <p:ext uri="{BB962C8B-B14F-4D97-AF65-F5344CB8AC3E}">
        <p14:creationId xmlns:p14="http://schemas.microsoft.com/office/powerpoint/2010/main" val="54516020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70.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grpSp>
        <p:nvGrpSpPr>
          <p:cNvPr id="3" name="Groupe 2"/>
          <p:cNvGrpSpPr/>
          <p:nvPr/>
        </p:nvGrpSpPr>
        <p:grpSpPr>
          <a:xfrm>
            <a:off x="161540" y="213006"/>
            <a:ext cx="9884003" cy="220510"/>
            <a:chOff x="193846" y="255606"/>
            <a:chExt cx="11860804" cy="264612"/>
          </a:xfrm>
        </p:grpSpPr>
        <p:sp>
          <p:nvSpPr>
            <p:cNvPr id="16" name="ZoneTexte 15"/>
            <p:cNvSpPr txBox="1"/>
            <p:nvPr userDrawn="1"/>
          </p:nvSpPr>
          <p:spPr>
            <a:xfrm>
              <a:off x="193846" y="255606"/>
              <a:ext cx="1743075" cy="264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833" dirty="0"/>
                <a:t>THE GROUP</a:t>
              </a:r>
            </a:p>
          </p:txBody>
        </p:sp>
        <p:cxnSp>
          <p:nvCxnSpPr>
            <p:cNvPr id="20" name="Connecteur droit 19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A8839F63-175A-4FDD-9A7A-1887F3B3862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3CDB64C-1E52-4028-B99A-33BF76E8E298}"/>
              </a:ext>
            </a:extLst>
          </p:cNvPr>
          <p:cNvCxnSpPr/>
          <p:nvPr/>
        </p:nvCxnSpPr>
        <p:spPr>
          <a:xfrm>
            <a:off x="0" y="716952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re 1">
            <a:extLst>
              <a:ext uri="{FF2B5EF4-FFF2-40B4-BE49-F238E27FC236}">
                <a16:creationId xmlns:a16="http://schemas.microsoft.com/office/drawing/2014/main" id="{A3A0B5E7-8DF5-42B1-9B19-C0F31066A4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958" y="434047"/>
            <a:ext cx="4250418" cy="272371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B8AE15CD-15CC-4126-A952-89C01A1AE9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781958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</p:spTree>
    <p:extLst>
      <p:ext uri="{BB962C8B-B14F-4D97-AF65-F5344CB8AC3E}">
        <p14:creationId xmlns:p14="http://schemas.microsoft.com/office/powerpoint/2010/main" val="386222825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16" name="Espace réservé du contenu 6"/>
          <p:cNvSpPr>
            <a:spLocks noGrp="1"/>
          </p:cNvSpPr>
          <p:nvPr>
            <p:ph sz="quarter" idx="12" hasCustomPrompt="1"/>
          </p:nvPr>
        </p:nvSpPr>
        <p:spPr>
          <a:xfrm>
            <a:off x="629047" y="1360715"/>
            <a:ext cx="4302126" cy="3926058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500"/>
            </a:lvl1pPr>
            <a:lvl2pPr>
              <a:defRPr sz="1333"/>
            </a:lvl2pPr>
            <a:lvl3pPr marL="952490" indent="-190498">
              <a:buFont typeface="Courier New" panose="02070309020205020404" pitchFamily="49" charset="0"/>
              <a:buChar char="o"/>
              <a:defRPr sz="1167"/>
            </a:lvl3pPr>
            <a:lvl4pPr marL="1381112" indent="-238123">
              <a:buFont typeface="Symbol" panose="05050102010706020507" pitchFamily="18" charset="2"/>
              <a:buChar char="-"/>
              <a:defRPr sz="1000"/>
            </a:lvl4pPr>
            <a:lvl5pPr marL="1762108" indent="-238123">
              <a:buFont typeface="Symbol" panose="05050102010706020507" pitchFamily="18" charset="2"/>
              <a:buChar char="-"/>
              <a:defRPr sz="100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7" name="Espace réservé du contenu 6"/>
          <p:cNvSpPr>
            <a:spLocks noGrp="1"/>
          </p:cNvSpPr>
          <p:nvPr>
            <p:ph sz="quarter" idx="13" hasCustomPrompt="1"/>
          </p:nvPr>
        </p:nvSpPr>
        <p:spPr>
          <a:xfrm>
            <a:off x="5138099" y="1360715"/>
            <a:ext cx="4302126" cy="3926058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500"/>
            </a:lvl1pPr>
            <a:lvl2pPr>
              <a:defRPr sz="1333"/>
            </a:lvl2pPr>
            <a:lvl3pPr marL="952490" indent="-190498">
              <a:buFont typeface="Courier New" panose="02070309020205020404" pitchFamily="49" charset="0"/>
              <a:buChar char="o"/>
              <a:defRPr sz="1167"/>
            </a:lvl3pPr>
            <a:lvl4pPr marL="1381112" indent="-238123">
              <a:buFont typeface="Symbol" panose="05050102010706020507" pitchFamily="18" charset="2"/>
              <a:buChar char="-"/>
              <a:defRPr sz="1000"/>
            </a:lvl4pPr>
            <a:lvl5pPr marL="1762108" indent="-238123">
              <a:buFont typeface="Symbol" panose="05050102010706020507" pitchFamily="18" charset="2"/>
              <a:buChar char="-"/>
              <a:defRPr sz="100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grpSp>
        <p:nvGrpSpPr>
          <p:cNvPr id="20" name="Groupe 19"/>
          <p:cNvGrpSpPr/>
          <p:nvPr/>
        </p:nvGrpSpPr>
        <p:grpSpPr>
          <a:xfrm>
            <a:off x="161540" y="213006"/>
            <a:ext cx="9884003" cy="220510"/>
            <a:chOff x="193846" y="255606"/>
            <a:chExt cx="11860804" cy="264612"/>
          </a:xfrm>
        </p:grpSpPr>
        <p:sp>
          <p:nvSpPr>
            <p:cNvPr id="25" name="ZoneTexte 24"/>
            <p:cNvSpPr txBox="1"/>
            <p:nvPr userDrawn="1"/>
          </p:nvSpPr>
          <p:spPr>
            <a:xfrm>
              <a:off x="193846" y="255606"/>
              <a:ext cx="1743075" cy="264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833" dirty="0"/>
                <a:t>THE GROUP</a:t>
              </a:r>
            </a:p>
          </p:txBody>
        </p:sp>
        <p:cxnSp>
          <p:nvCxnSpPr>
            <p:cNvPr id="26" name="Connecteur droit 25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2A2AC54A-CAE0-4DA4-84CA-9F8C8451F88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5B92092C-F3E6-4E47-814C-4BCC6F5675B4}"/>
              </a:ext>
            </a:extLst>
          </p:cNvPr>
          <p:cNvCxnSpPr/>
          <p:nvPr/>
        </p:nvCxnSpPr>
        <p:spPr>
          <a:xfrm>
            <a:off x="0" y="716952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re 1">
            <a:extLst>
              <a:ext uri="{FF2B5EF4-FFF2-40B4-BE49-F238E27FC236}">
                <a16:creationId xmlns:a16="http://schemas.microsoft.com/office/drawing/2014/main" id="{23FC2D1C-C825-47AC-A0A0-268A55D2D3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958" y="434047"/>
            <a:ext cx="4250418" cy="272371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1039B32C-70E5-4EEF-8356-672F1AEF0D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781958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</p:spTree>
    <p:extLst>
      <p:ext uri="{BB962C8B-B14F-4D97-AF65-F5344CB8AC3E}">
        <p14:creationId xmlns:p14="http://schemas.microsoft.com/office/powerpoint/2010/main" val="28498003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 hasCustomPrompt="1"/>
          </p:nvPr>
        </p:nvSpPr>
        <p:spPr>
          <a:xfrm>
            <a:off x="654845" y="1602242"/>
            <a:ext cx="2631281" cy="6508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1667" b="0" baseline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 hasCustomPrompt="1"/>
          </p:nvPr>
        </p:nvSpPr>
        <p:spPr>
          <a:xfrm>
            <a:off x="654845" y="2261053"/>
            <a:ext cx="2631281" cy="2381250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/>
          <a:lstStyle>
            <a:lvl1pPr>
              <a:defRPr sz="1167" baseline="0"/>
            </a:lvl1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quarter" idx="13" hasCustomPrompt="1"/>
          </p:nvPr>
        </p:nvSpPr>
        <p:spPr>
          <a:xfrm>
            <a:off x="3721507" y="1602242"/>
            <a:ext cx="2631281" cy="6508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1667" b="0" baseline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21" name="Espace réservé du contenu 5"/>
          <p:cNvSpPr>
            <a:spLocks noGrp="1"/>
          </p:cNvSpPr>
          <p:nvPr>
            <p:ph sz="quarter" idx="14" hasCustomPrompt="1"/>
          </p:nvPr>
        </p:nvSpPr>
        <p:spPr>
          <a:xfrm>
            <a:off x="3721507" y="2261053"/>
            <a:ext cx="2631281" cy="2381250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/>
          <a:lstStyle>
            <a:lvl1pPr>
              <a:defRPr sz="1167"/>
            </a:lvl1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</a:p>
        </p:txBody>
      </p:sp>
      <p:sp>
        <p:nvSpPr>
          <p:cNvPr id="22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6849460" y="1602242"/>
            <a:ext cx="2631281" cy="6508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1667" b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23" name="Espace réservé du contenu 5"/>
          <p:cNvSpPr>
            <a:spLocks noGrp="1"/>
          </p:cNvSpPr>
          <p:nvPr>
            <p:ph sz="quarter" idx="16" hasCustomPrompt="1"/>
          </p:nvPr>
        </p:nvSpPr>
        <p:spPr>
          <a:xfrm>
            <a:off x="6849460" y="2261053"/>
            <a:ext cx="2631281" cy="2381250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/>
          <a:lstStyle>
            <a:lvl1pPr>
              <a:defRPr sz="1167"/>
            </a:lvl1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</a:p>
        </p:txBody>
      </p:sp>
      <p:grpSp>
        <p:nvGrpSpPr>
          <p:cNvPr id="30" name="Groupe 29"/>
          <p:cNvGrpSpPr/>
          <p:nvPr/>
        </p:nvGrpSpPr>
        <p:grpSpPr>
          <a:xfrm>
            <a:off x="161540" y="213006"/>
            <a:ext cx="9884003" cy="220510"/>
            <a:chOff x="193846" y="255606"/>
            <a:chExt cx="11860804" cy="264612"/>
          </a:xfrm>
        </p:grpSpPr>
        <p:sp>
          <p:nvSpPr>
            <p:cNvPr id="31" name="ZoneTexte 30"/>
            <p:cNvSpPr txBox="1"/>
            <p:nvPr userDrawn="1"/>
          </p:nvSpPr>
          <p:spPr>
            <a:xfrm>
              <a:off x="193846" y="255606"/>
              <a:ext cx="1743075" cy="264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833" dirty="0"/>
                <a:t>THE GROUP</a:t>
              </a:r>
            </a:p>
          </p:txBody>
        </p:sp>
        <p:cxnSp>
          <p:nvCxnSpPr>
            <p:cNvPr id="32" name="Connecteur droit 31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3EC0ED0B-D895-4305-BC40-EFF0662AA0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9AA7ED9-F275-4B23-9AC2-339A9457D61E}"/>
              </a:ext>
            </a:extLst>
          </p:cNvPr>
          <p:cNvCxnSpPr/>
          <p:nvPr/>
        </p:nvCxnSpPr>
        <p:spPr>
          <a:xfrm>
            <a:off x="0" y="716952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>
            <a:extLst>
              <a:ext uri="{FF2B5EF4-FFF2-40B4-BE49-F238E27FC236}">
                <a16:creationId xmlns:a16="http://schemas.microsoft.com/office/drawing/2014/main" id="{97F2EE9D-9DE8-4B52-B48A-578E8376D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958" y="434047"/>
            <a:ext cx="4250418" cy="272371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3221C1E4-A017-4DA2-B612-439458F83C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781958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</p:spTree>
    <p:extLst>
      <p:ext uri="{BB962C8B-B14F-4D97-AF65-F5344CB8AC3E}">
        <p14:creationId xmlns:p14="http://schemas.microsoft.com/office/powerpoint/2010/main" val="88937741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sz="quarter" idx="11" hasCustomPrompt="1"/>
          </p:nvPr>
        </p:nvSpPr>
        <p:spPr>
          <a:xfrm>
            <a:off x="793750" y="1777314"/>
            <a:ext cx="2353469" cy="1361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 baseline="0"/>
            </a:lvl1pPr>
          </a:lstStyle>
          <a:p>
            <a:r>
              <a:rPr lang="en-US" dirty="0"/>
              <a:t>Click on the icon to add an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654845" y="3258110"/>
            <a:ext cx="2631281" cy="590121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1667" b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654845" y="3847609"/>
            <a:ext cx="2631281" cy="1014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67"/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2" name="Espace réservé pour une image  2"/>
          <p:cNvSpPr>
            <a:spLocks noGrp="1"/>
          </p:cNvSpPr>
          <p:nvPr>
            <p:ph type="pic" sz="quarter" idx="14" hasCustomPrompt="1"/>
          </p:nvPr>
        </p:nvSpPr>
        <p:spPr>
          <a:xfrm>
            <a:off x="3940968" y="1777314"/>
            <a:ext cx="2353469" cy="1361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 baseline="0"/>
            </a:lvl1pPr>
          </a:lstStyle>
          <a:p>
            <a:r>
              <a:rPr lang="en-US" dirty="0"/>
              <a:t>Click on the icon to add an image</a:t>
            </a: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3802064" y="3258110"/>
            <a:ext cx="2631281" cy="590121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1667" b="0" baseline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24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3802064" y="3847609"/>
            <a:ext cx="2631281" cy="1014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67"/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5" name="Espace réservé pour une image  2"/>
          <p:cNvSpPr>
            <a:spLocks noGrp="1"/>
          </p:cNvSpPr>
          <p:nvPr>
            <p:ph type="pic" sz="quarter" idx="17" hasCustomPrompt="1"/>
          </p:nvPr>
        </p:nvSpPr>
        <p:spPr>
          <a:xfrm>
            <a:off x="7050484" y="1777314"/>
            <a:ext cx="2353469" cy="1361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 baseline="0"/>
            </a:lvl1pPr>
          </a:lstStyle>
          <a:p>
            <a:r>
              <a:rPr lang="en-US" dirty="0"/>
              <a:t>Click on the icon to add an image</a:t>
            </a:r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quarter" idx="18" hasCustomPrompt="1"/>
          </p:nvPr>
        </p:nvSpPr>
        <p:spPr>
          <a:xfrm>
            <a:off x="6911580" y="3258110"/>
            <a:ext cx="2631281" cy="590121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1667" b="0" baseline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27" name="Espace réservé du texte 4"/>
          <p:cNvSpPr>
            <a:spLocks noGrp="1"/>
          </p:cNvSpPr>
          <p:nvPr>
            <p:ph type="body" sz="quarter" idx="19" hasCustomPrompt="1"/>
          </p:nvPr>
        </p:nvSpPr>
        <p:spPr>
          <a:xfrm>
            <a:off x="6911580" y="3847609"/>
            <a:ext cx="2631281" cy="1014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67"/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cxnSp>
        <p:nvCxnSpPr>
          <p:cNvPr id="28" name="Straight Connector 42"/>
          <p:cNvCxnSpPr/>
          <p:nvPr/>
        </p:nvCxnSpPr>
        <p:spPr>
          <a:xfrm>
            <a:off x="3544526" y="1683836"/>
            <a:ext cx="0" cy="3210000"/>
          </a:xfrm>
          <a:prstGeom prst="line">
            <a:avLst/>
          </a:prstGeom>
          <a:ln w="12700" cmpd="sng">
            <a:solidFill>
              <a:srgbClr val="4B2882">
                <a:alpha val="4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2"/>
          <p:cNvCxnSpPr/>
          <p:nvPr/>
        </p:nvCxnSpPr>
        <p:spPr>
          <a:xfrm>
            <a:off x="6695713" y="1683836"/>
            <a:ext cx="0" cy="3210000"/>
          </a:xfrm>
          <a:prstGeom prst="line">
            <a:avLst/>
          </a:prstGeom>
          <a:ln w="12700" cmpd="sng">
            <a:solidFill>
              <a:srgbClr val="4B2882">
                <a:alpha val="4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161540" y="213006"/>
            <a:ext cx="9884003" cy="220510"/>
            <a:chOff x="193846" y="255606"/>
            <a:chExt cx="11860804" cy="264612"/>
          </a:xfrm>
        </p:grpSpPr>
        <p:sp>
          <p:nvSpPr>
            <p:cNvPr id="37" name="ZoneTexte 36"/>
            <p:cNvSpPr txBox="1"/>
            <p:nvPr userDrawn="1"/>
          </p:nvSpPr>
          <p:spPr>
            <a:xfrm>
              <a:off x="193846" y="255606"/>
              <a:ext cx="1743075" cy="264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833" dirty="0"/>
                <a:t>THE GROUP</a:t>
              </a:r>
            </a:p>
          </p:txBody>
        </p:sp>
        <p:cxnSp>
          <p:nvCxnSpPr>
            <p:cNvPr id="38" name="Connecteur droit 37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age 32">
            <a:extLst>
              <a:ext uri="{FF2B5EF4-FFF2-40B4-BE49-F238E27FC236}">
                <a16:creationId xmlns:a16="http://schemas.microsoft.com/office/drawing/2014/main" id="{F14DEABB-8E5E-4550-87E7-49B714182E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FA0168F-D791-4074-94A9-32FD5829A084}"/>
              </a:ext>
            </a:extLst>
          </p:cNvPr>
          <p:cNvCxnSpPr/>
          <p:nvPr/>
        </p:nvCxnSpPr>
        <p:spPr>
          <a:xfrm>
            <a:off x="0" y="716952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re 1">
            <a:extLst>
              <a:ext uri="{FF2B5EF4-FFF2-40B4-BE49-F238E27FC236}">
                <a16:creationId xmlns:a16="http://schemas.microsoft.com/office/drawing/2014/main" id="{3F05675B-AC65-42B4-9BF7-E845086632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958" y="434047"/>
            <a:ext cx="4250418" cy="272371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FB09FE15-FC9A-4CB7-BE7E-7D7847E6EA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781958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</p:spTree>
    <p:extLst>
      <p:ext uri="{BB962C8B-B14F-4D97-AF65-F5344CB8AC3E}">
        <p14:creationId xmlns:p14="http://schemas.microsoft.com/office/powerpoint/2010/main" val="334786560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Vecteur gratuit bannière de typographie horizontale de l'éducation sertie d'illustration plate de symboles d'apprentissage et de connaissances">
            <a:extLst>
              <a:ext uri="{FF2B5EF4-FFF2-40B4-BE49-F238E27FC236}">
                <a16:creationId xmlns:a16="http://schemas.microsoft.com/office/drawing/2014/main" id="{B0115B31-39A2-4469-BE26-36BA17F52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858" y="1341292"/>
            <a:ext cx="9688286" cy="414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grpSp>
        <p:nvGrpSpPr>
          <p:cNvPr id="28" name="Groupe 27"/>
          <p:cNvGrpSpPr/>
          <p:nvPr/>
        </p:nvGrpSpPr>
        <p:grpSpPr>
          <a:xfrm>
            <a:off x="161540" y="213006"/>
            <a:ext cx="9884003" cy="220510"/>
            <a:chOff x="193846" y="255606"/>
            <a:chExt cx="11860804" cy="264612"/>
          </a:xfrm>
        </p:grpSpPr>
        <p:sp>
          <p:nvSpPr>
            <p:cNvPr id="29" name="ZoneTexte 28"/>
            <p:cNvSpPr txBox="1"/>
            <p:nvPr userDrawn="1"/>
          </p:nvSpPr>
          <p:spPr>
            <a:xfrm>
              <a:off x="193846" y="255606"/>
              <a:ext cx="1743075" cy="264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833" dirty="0"/>
                <a:t>THE GROUP</a:t>
              </a:r>
            </a:p>
          </p:txBody>
        </p:sp>
        <p:cxnSp>
          <p:nvCxnSpPr>
            <p:cNvPr id="30" name="Connecteur droit 29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7AAB34A0-3BFA-45F5-8128-3BB20FEE7F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4A11906-E229-4529-8475-B0AA7D237928}"/>
              </a:ext>
            </a:extLst>
          </p:cNvPr>
          <p:cNvCxnSpPr/>
          <p:nvPr/>
        </p:nvCxnSpPr>
        <p:spPr>
          <a:xfrm>
            <a:off x="0" y="716952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23CB8BF3-5F6A-494F-BE2A-B5081D7450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958" y="434047"/>
            <a:ext cx="4250418" cy="272371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D0C810C2-D0CF-470C-B2AA-65CB2896ED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781958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997983-A6E2-4888-9F0C-6134B491825B}"/>
              </a:ext>
            </a:extLst>
          </p:cNvPr>
          <p:cNvSpPr/>
          <p:nvPr/>
        </p:nvSpPr>
        <p:spPr>
          <a:xfrm>
            <a:off x="235858" y="1341291"/>
            <a:ext cx="9688286" cy="41477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/>
          </a:p>
        </p:txBody>
      </p:sp>
      <p:sp>
        <p:nvSpPr>
          <p:cNvPr id="19" name="Espace réservé du contenu 6"/>
          <p:cNvSpPr>
            <a:spLocks noGrp="1"/>
          </p:cNvSpPr>
          <p:nvPr>
            <p:ph sz="quarter" idx="13" hasCustomPrompt="1"/>
          </p:nvPr>
        </p:nvSpPr>
        <p:spPr>
          <a:xfrm>
            <a:off x="654844" y="1453011"/>
            <a:ext cx="8766969" cy="3842923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500" baseline="0"/>
            </a:lvl1pPr>
            <a:lvl2pPr>
              <a:defRPr sz="1333" baseline="0"/>
            </a:lvl2pPr>
            <a:lvl3pPr marL="952490" indent="-190498">
              <a:buFont typeface="Courier New" panose="02070309020205020404" pitchFamily="49" charset="0"/>
              <a:buChar char="o"/>
              <a:defRPr sz="1167"/>
            </a:lvl3pPr>
            <a:lvl4pPr marL="1381112" indent="-238123">
              <a:buFont typeface="Symbol" panose="05050102010706020507" pitchFamily="18" charset="2"/>
              <a:buChar char="-"/>
              <a:defRPr sz="1000"/>
            </a:lvl4pPr>
            <a:lvl5pPr marL="1762108" indent="-238123">
              <a:buFont typeface="Symbol" panose="05050102010706020507" pitchFamily="18" charset="2"/>
              <a:buChar char="-"/>
              <a:defRPr sz="1000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861059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3" name="Espace réservé pour une image  2"/>
          <p:cNvSpPr>
            <a:spLocks noGrp="1"/>
          </p:cNvSpPr>
          <p:nvPr>
            <p:ph type="pic" sz="quarter" idx="11" hasCustomPrompt="1"/>
          </p:nvPr>
        </p:nvSpPr>
        <p:spPr>
          <a:xfrm>
            <a:off x="793750" y="1677528"/>
            <a:ext cx="2353469" cy="1361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 baseline="0"/>
            </a:lvl1pPr>
          </a:lstStyle>
          <a:p>
            <a:r>
              <a:rPr lang="en-US" dirty="0"/>
              <a:t>Click on the icon to add an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654845" y="3158323"/>
            <a:ext cx="2631281" cy="590121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1667" b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654845" y="3747823"/>
            <a:ext cx="2631281" cy="1014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67"/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2" name="Espace réservé pour une image  2"/>
          <p:cNvSpPr>
            <a:spLocks noGrp="1"/>
          </p:cNvSpPr>
          <p:nvPr>
            <p:ph type="pic" sz="quarter" idx="14" hasCustomPrompt="1"/>
          </p:nvPr>
        </p:nvSpPr>
        <p:spPr>
          <a:xfrm>
            <a:off x="3940968" y="1677528"/>
            <a:ext cx="2353469" cy="1361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 baseline="0"/>
            </a:lvl1pPr>
          </a:lstStyle>
          <a:p>
            <a:r>
              <a:rPr lang="en-US" dirty="0"/>
              <a:t>Click on the icon to add an image</a:t>
            </a: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3802064" y="3158323"/>
            <a:ext cx="2631281" cy="590121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1667" b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24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3802064" y="3747823"/>
            <a:ext cx="2631281" cy="1014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67"/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5" name="Espace réservé pour une image  2"/>
          <p:cNvSpPr>
            <a:spLocks noGrp="1"/>
          </p:cNvSpPr>
          <p:nvPr>
            <p:ph type="pic" sz="quarter" idx="17" hasCustomPrompt="1"/>
          </p:nvPr>
        </p:nvSpPr>
        <p:spPr>
          <a:xfrm>
            <a:off x="7050484" y="1677528"/>
            <a:ext cx="2353469" cy="13617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 baseline="0"/>
            </a:lvl1pPr>
          </a:lstStyle>
          <a:p>
            <a:r>
              <a:rPr lang="en-US" dirty="0"/>
              <a:t>Click on the icon to add an image</a:t>
            </a:r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quarter" idx="18" hasCustomPrompt="1"/>
          </p:nvPr>
        </p:nvSpPr>
        <p:spPr>
          <a:xfrm>
            <a:off x="6911580" y="3158323"/>
            <a:ext cx="2631281" cy="590121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1667" b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27" name="Espace réservé du texte 4"/>
          <p:cNvSpPr>
            <a:spLocks noGrp="1"/>
          </p:cNvSpPr>
          <p:nvPr>
            <p:ph type="body" sz="quarter" idx="19" hasCustomPrompt="1"/>
          </p:nvPr>
        </p:nvSpPr>
        <p:spPr>
          <a:xfrm>
            <a:off x="6911580" y="3747823"/>
            <a:ext cx="2631281" cy="10146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67"/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cxnSp>
        <p:nvCxnSpPr>
          <p:cNvPr id="28" name="Straight Connector 42"/>
          <p:cNvCxnSpPr/>
          <p:nvPr/>
        </p:nvCxnSpPr>
        <p:spPr>
          <a:xfrm>
            <a:off x="3544526" y="1584050"/>
            <a:ext cx="0" cy="3210000"/>
          </a:xfrm>
          <a:prstGeom prst="line">
            <a:avLst/>
          </a:prstGeom>
          <a:ln w="12700" cmpd="sng">
            <a:solidFill>
              <a:srgbClr val="4B2882">
                <a:alpha val="4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2"/>
          <p:cNvCxnSpPr/>
          <p:nvPr/>
        </p:nvCxnSpPr>
        <p:spPr>
          <a:xfrm>
            <a:off x="6695713" y="1584050"/>
            <a:ext cx="0" cy="3210000"/>
          </a:xfrm>
          <a:prstGeom prst="line">
            <a:avLst/>
          </a:prstGeom>
          <a:ln w="12700" cmpd="sng">
            <a:solidFill>
              <a:srgbClr val="4B2882">
                <a:alpha val="4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grpSp>
        <p:nvGrpSpPr>
          <p:cNvPr id="39" name="Groupe 38"/>
          <p:cNvGrpSpPr/>
          <p:nvPr/>
        </p:nvGrpSpPr>
        <p:grpSpPr>
          <a:xfrm>
            <a:off x="161540" y="213006"/>
            <a:ext cx="9884003" cy="220510"/>
            <a:chOff x="193846" y="255606"/>
            <a:chExt cx="11860804" cy="264612"/>
          </a:xfrm>
        </p:grpSpPr>
        <p:sp>
          <p:nvSpPr>
            <p:cNvPr id="40" name="ZoneTexte 39"/>
            <p:cNvSpPr txBox="1"/>
            <p:nvPr userDrawn="1"/>
          </p:nvSpPr>
          <p:spPr>
            <a:xfrm>
              <a:off x="193846" y="255606"/>
              <a:ext cx="1743075" cy="264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833" dirty="0"/>
                <a:t>THE GROUP</a:t>
              </a:r>
            </a:p>
          </p:txBody>
        </p:sp>
        <p:cxnSp>
          <p:nvCxnSpPr>
            <p:cNvPr id="41" name="Connecteur droit 40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E87B2F38-C585-4CC9-9E23-15C877F0ED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3BAE532-0249-4FAC-B2B6-F398D4250E7E}"/>
              </a:ext>
            </a:extLst>
          </p:cNvPr>
          <p:cNvCxnSpPr/>
          <p:nvPr/>
        </p:nvCxnSpPr>
        <p:spPr>
          <a:xfrm>
            <a:off x="0" y="716952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D46F04FF-D70B-41C3-9FC2-748A0776E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958" y="434047"/>
            <a:ext cx="4250418" cy="272371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C04A0E24-971A-4A8A-809C-11992E7D16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781958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</p:spTree>
    <p:extLst>
      <p:ext uri="{BB962C8B-B14F-4D97-AF65-F5344CB8AC3E}">
        <p14:creationId xmlns:p14="http://schemas.microsoft.com/office/powerpoint/2010/main" val="159847408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cxnSp>
        <p:nvCxnSpPr>
          <p:cNvPr id="14" name="Connecteur droit 13"/>
          <p:cNvCxnSpPr/>
          <p:nvPr/>
        </p:nvCxnSpPr>
        <p:spPr>
          <a:xfrm>
            <a:off x="0" y="716952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re 1"/>
          <p:cNvSpPr>
            <a:spLocks noGrp="1"/>
          </p:cNvSpPr>
          <p:nvPr>
            <p:ph type="title" hasCustomPrompt="1"/>
          </p:nvPr>
        </p:nvSpPr>
        <p:spPr>
          <a:xfrm>
            <a:off x="654958" y="434047"/>
            <a:ext cx="4250418" cy="272371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781958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sp>
        <p:nvSpPr>
          <p:cNvPr id="17" name="Espace réservé du contenu 6"/>
          <p:cNvSpPr>
            <a:spLocks noGrp="1"/>
          </p:cNvSpPr>
          <p:nvPr>
            <p:ph sz="quarter" idx="13" hasCustomPrompt="1"/>
          </p:nvPr>
        </p:nvSpPr>
        <p:spPr>
          <a:xfrm>
            <a:off x="654845" y="1419665"/>
            <a:ext cx="8380666" cy="3876268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500" baseline="0"/>
            </a:lvl1pPr>
            <a:lvl2pPr>
              <a:defRPr sz="1333" baseline="0"/>
            </a:lvl2pPr>
            <a:lvl3pPr marL="952490" indent="-190498">
              <a:buFont typeface="Courier New" panose="02070309020205020404" pitchFamily="49" charset="0"/>
              <a:buChar char="o"/>
              <a:defRPr sz="1167"/>
            </a:lvl3pPr>
            <a:lvl4pPr marL="1381112" indent="-238123">
              <a:buFont typeface="Symbol" panose="05050102010706020507" pitchFamily="18" charset="2"/>
              <a:buChar char="-"/>
              <a:defRPr sz="1000"/>
            </a:lvl4pPr>
            <a:lvl5pPr marL="1762108" indent="-238123">
              <a:buFont typeface="Symbol" panose="05050102010706020507" pitchFamily="18" charset="2"/>
              <a:buChar char="-"/>
              <a:defRPr sz="1000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grpSp>
        <p:nvGrpSpPr>
          <p:cNvPr id="20" name="Groupe 19"/>
          <p:cNvGrpSpPr/>
          <p:nvPr/>
        </p:nvGrpSpPr>
        <p:grpSpPr>
          <a:xfrm>
            <a:off x="161540" y="213006"/>
            <a:ext cx="9884003" cy="220510"/>
            <a:chOff x="193846" y="255606"/>
            <a:chExt cx="11860804" cy="264612"/>
          </a:xfrm>
        </p:grpSpPr>
        <p:sp>
          <p:nvSpPr>
            <p:cNvPr id="25" name="ZoneTexte 24"/>
            <p:cNvSpPr txBox="1"/>
            <p:nvPr userDrawn="1"/>
          </p:nvSpPr>
          <p:spPr>
            <a:xfrm>
              <a:off x="193846" y="255606"/>
              <a:ext cx="1743075" cy="264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2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lvl="0"/>
              <a:r>
                <a:rPr lang="fr-FR" sz="833" dirty="0"/>
                <a:t>THE GROUP</a:t>
              </a:r>
            </a:p>
          </p:txBody>
        </p:sp>
        <p:cxnSp>
          <p:nvCxnSpPr>
            <p:cNvPr id="26" name="Connecteur droit 25"/>
            <p:cNvCxnSpPr/>
            <p:nvPr userDrawn="1"/>
          </p:nvCxnSpPr>
          <p:spPr>
            <a:xfrm>
              <a:off x="1110650" y="412232"/>
              <a:ext cx="10944000" cy="0"/>
            </a:xfrm>
            <a:prstGeom prst="line">
              <a:avLst/>
            </a:prstGeom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Vecteur gratuit les employés avec des ordinateurs portables apprennent à la formation professionnelle">
            <a:extLst>
              <a:ext uri="{FF2B5EF4-FFF2-40B4-BE49-F238E27FC236}">
                <a16:creationId xmlns:a16="http://schemas.microsoft.com/office/drawing/2014/main" id="{4E4107D1-516B-4AF7-B2CA-E69BC2869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13942" y="3009308"/>
            <a:ext cx="3405680" cy="236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BF57041-FDF5-463C-9A41-CEF2C18B3C4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9329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92460" cy="5715000"/>
          </a:xfrm>
          <a:prstGeom prst="rect">
            <a:avLst/>
          </a:prstGeom>
          <a:gradFill>
            <a:gsLst>
              <a:gs pos="0">
                <a:srgbClr val="4B2882"/>
              </a:gs>
              <a:gs pos="100000">
                <a:srgbClr val="009BBC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5"/>
            <a:ext cx="5092460" cy="57142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92460" cy="5715000"/>
          </a:xfrm>
          <a:prstGeom prst="rect">
            <a:avLst/>
          </a:prstGeom>
          <a:gradFill>
            <a:gsLst>
              <a:gs pos="0">
                <a:srgbClr val="4B2882">
                  <a:alpha val="26000"/>
                </a:srgbClr>
              </a:gs>
              <a:gs pos="100000">
                <a:srgbClr val="009BBC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cxnSp>
        <p:nvCxnSpPr>
          <p:cNvPr id="14" name="Connecteur droit 13"/>
          <p:cNvCxnSpPr/>
          <p:nvPr/>
        </p:nvCxnSpPr>
        <p:spPr>
          <a:xfrm>
            <a:off x="5131979" y="2126773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786939" y="1843866"/>
            <a:ext cx="3893343" cy="402518"/>
          </a:xfrm>
          <a:prstGeom prst="rect">
            <a:avLst/>
          </a:prstGeom>
        </p:spPr>
        <p:txBody>
          <a:bodyPr/>
          <a:lstStyle>
            <a:lvl1pPr>
              <a:defRPr sz="2667" baseline="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 dirty="0"/>
              <a:t>TITLE OF CHAPTER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10" hasCustomPrompt="1"/>
          </p:nvPr>
        </p:nvSpPr>
        <p:spPr>
          <a:xfrm>
            <a:off x="5786937" y="2495286"/>
            <a:ext cx="3893343" cy="1822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/>
            </a:lvl1pPr>
          </a:lstStyle>
          <a:p>
            <a:pPr lvl="0"/>
            <a:r>
              <a:rPr lang="fr-FR" dirty="0"/>
              <a:t>SUBTITLE OF THE CHAPTER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grpSp>
        <p:nvGrpSpPr>
          <p:cNvPr id="18" name="Groupe 17"/>
          <p:cNvGrpSpPr/>
          <p:nvPr/>
        </p:nvGrpSpPr>
        <p:grpSpPr>
          <a:xfrm>
            <a:off x="161540" y="213006"/>
            <a:ext cx="9884003" cy="220510"/>
            <a:chOff x="193846" y="255606"/>
            <a:chExt cx="11860804" cy="264612"/>
          </a:xfrm>
        </p:grpSpPr>
        <p:grpSp>
          <p:nvGrpSpPr>
            <p:cNvPr id="21" name="Groupe 20"/>
            <p:cNvGrpSpPr/>
            <p:nvPr userDrawn="1"/>
          </p:nvGrpSpPr>
          <p:grpSpPr>
            <a:xfrm>
              <a:off x="193846" y="255606"/>
              <a:ext cx="11860804" cy="264612"/>
              <a:chOff x="193846" y="255606"/>
              <a:chExt cx="11860804" cy="264612"/>
            </a:xfrm>
          </p:grpSpPr>
          <p:cxnSp>
            <p:nvCxnSpPr>
              <p:cNvPr id="23" name="Connecteur droit 22"/>
              <p:cNvCxnSpPr/>
              <p:nvPr userDrawn="1"/>
            </p:nvCxnSpPr>
            <p:spPr>
              <a:xfrm>
                <a:off x="1110650" y="412232"/>
                <a:ext cx="10944000" cy="0"/>
              </a:xfrm>
              <a:prstGeom prst="line">
                <a:avLst/>
              </a:prstGeom>
              <a:ln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 userDrawn="1"/>
            </p:nvSpPr>
            <p:spPr>
              <a:xfrm>
                <a:off x="193846" y="255606"/>
                <a:ext cx="1743075" cy="264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33" dirty="0">
                    <a:solidFill>
                      <a:schemeClr val="bg1"/>
                    </a:solidFill>
                    <a:latin typeface="+mn-lt"/>
                  </a:rPr>
                  <a:t>THE</a:t>
                </a:r>
                <a:r>
                  <a:rPr lang="fr-FR" sz="833" baseline="0" dirty="0">
                    <a:solidFill>
                      <a:schemeClr val="bg1"/>
                    </a:solidFill>
                    <a:latin typeface="+mn-lt"/>
                  </a:rPr>
                  <a:t> GROUP</a:t>
                </a:r>
                <a:endParaRPr lang="fr-FR" sz="833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cxnSp>
          <p:nvCxnSpPr>
            <p:cNvPr id="22" name="Connecteur droit 21"/>
            <p:cNvCxnSpPr/>
            <p:nvPr userDrawn="1"/>
          </p:nvCxnSpPr>
          <p:spPr>
            <a:xfrm>
              <a:off x="1127126" y="412232"/>
              <a:ext cx="4968000" cy="0"/>
            </a:xfrm>
            <a:prstGeom prst="line">
              <a:avLst/>
            </a:prstGeom>
            <a:ln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AD92E429-54BD-4605-920B-CE3853D933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7398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.1. Exerc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82000" cy="5715000"/>
          </a:xfrm>
          <a:prstGeom prst="rect">
            <a:avLst/>
          </a:prstGeom>
          <a:solidFill>
            <a:srgbClr val="B4CAD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bg1"/>
                </a:solidFill>
              </a:rPr>
              <a:t>EXERC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cxnSp>
        <p:nvCxnSpPr>
          <p:cNvPr id="19" name="Connecteur droit 18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1074051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4B2882"/>
                </a:solidFill>
              </a:defRPr>
            </a:lvl1pPr>
          </a:lstStyle>
          <a:p>
            <a:pPr lvl="0"/>
            <a:r>
              <a:rPr lang="fr-FR" dirty="0"/>
              <a:t>ADD A TITTLE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925542" y="343527"/>
            <a:ext cx="9120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61539" y="213006"/>
            <a:ext cx="1452562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33" dirty="0">
                <a:solidFill>
                  <a:schemeClr val="bg1"/>
                </a:solidFill>
                <a:latin typeface="+mn-lt"/>
              </a:rPr>
              <a:t>THE</a:t>
            </a:r>
            <a:r>
              <a:rPr lang="fr-FR" sz="833" baseline="0" dirty="0">
                <a:solidFill>
                  <a:schemeClr val="bg1"/>
                </a:solidFill>
                <a:latin typeface="+mn-lt"/>
              </a:rPr>
              <a:t> GROUP</a:t>
            </a:r>
            <a:endParaRPr lang="fr-FR" sz="833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24" name="Connecteur droit 23"/>
          <p:cNvCxnSpPr/>
          <p:nvPr/>
        </p:nvCxnSpPr>
        <p:spPr>
          <a:xfrm>
            <a:off x="939272" y="343527"/>
            <a:ext cx="4140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C341EC84-1CEF-4AB0-9673-B579D777DC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845" y="1728374"/>
            <a:ext cx="4250531" cy="3507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7" name="Espace réservé du contenu 6">
            <a:extLst>
              <a:ext uri="{FF2B5EF4-FFF2-40B4-BE49-F238E27FC236}">
                <a16:creationId xmlns:a16="http://schemas.microsoft.com/office/drawing/2014/main" id="{45F08C6F-B77F-4154-9F88-429EB3D583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45125" y="1040032"/>
            <a:ext cx="4302126" cy="4195938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333" baseline="0"/>
            </a:lvl1pPr>
            <a:lvl2pPr>
              <a:defRPr sz="1167" baseline="0"/>
            </a:lvl2pPr>
            <a:lvl3pPr marL="952490" indent="-190498">
              <a:buFont typeface="Courier New" panose="02070309020205020404" pitchFamily="49" charset="0"/>
              <a:buChar char="o"/>
              <a:defRPr sz="1000"/>
            </a:lvl3pPr>
            <a:lvl4pPr marL="1381112" indent="-238123">
              <a:buFont typeface="Symbol" panose="05050102010706020507" pitchFamily="18" charset="2"/>
              <a:buChar char="-"/>
              <a:defRPr sz="917"/>
            </a:lvl4pPr>
            <a:lvl5pPr marL="1762108" indent="-238123">
              <a:buFont typeface="Symbol" panose="05050102010706020507" pitchFamily="18" charset="2"/>
              <a:buChar char="-"/>
              <a:defRPr sz="917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D2EC848-8E83-4BE1-B190-994135A5A47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pic>
        <p:nvPicPr>
          <p:cNvPr id="21" name="Picture 2" descr="Équipe De Gestionnaires De Crise Résolvant Des Problèmes D'homme D'affaires. Les Employés Avec Un Enchevêtrement Démêlant Ampoule. Illustration Vectorielle Pour Le Travail D'équipe, Solution, Concept De Gestion">
            <a:extLst>
              <a:ext uri="{FF2B5EF4-FFF2-40B4-BE49-F238E27FC236}">
                <a16:creationId xmlns:a16="http://schemas.microsoft.com/office/drawing/2014/main" id="{12E266C6-A40B-4BB4-9D04-11E98EED2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1728375"/>
            <a:ext cx="4968876" cy="3103563"/>
          </a:xfrm>
          <a:prstGeom prst="round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DAD6512-50FC-4DE1-B3B4-B3E78AD10057}"/>
              </a:ext>
            </a:extLst>
          </p:cNvPr>
          <p:cNvSpPr txBox="1"/>
          <p:nvPr/>
        </p:nvSpPr>
        <p:spPr>
          <a:xfrm>
            <a:off x="654845" y="657945"/>
            <a:ext cx="1351075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33" b="1" dirty="0">
                <a:solidFill>
                  <a:schemeClr val="bg1"/>
                </a:solidFill>
              </a:rPr>
              <a:t>EXERCICE</a:t>
            </a:r>
          </a:p>
        </p:txBody>
      </p:sp>
    </p:spTree>
    <p:extLst>
      <p:ext uri="{BB962C8B-B14F-4D97-AF65-F5344CB8AC3E}">
        <p14:creationId xmlns:p14="http://schemas.microsoft.com/office/powerpoint/2010/main" val="275991627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use caf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16240" y="5557800"/>
            <a:ext cx="2370667" cy="1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1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317" y="2195809"/>
            <a:ext cx="2445146" cy="2203382"/>
          </a:xfrm>
          <a:prstGeom prst="rect">
            <a:avLst/>
          </a:prstGeom>
          <a:effectLst>
            <a:glow>
              <a:schemeClr val="bg1"/>
            </a:glow>
          </a:effectLst>
        </p:spPr>
      </p:pic>
      <p:sp>
        <p:nvSpPr>
          <p:cNvPr id="5" name="Rectangle 4"/>
          <p:cNvSpPr/>
          <p:nvPr/>
        </p:nvSpPr>
        <p:spPr>
          <a:xfrm>
            <a:off x="6610750" y="3801906"/>
            <a:ext cx="96532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/>
            <a:r>
              <a:rPr lang="fr-FR" sz="2000" noProof="0" dirty="0">
                <a:solidFill>
                  <a:srgbClr val="4B2882"/>
                </a:solidFill>
                <a:latin typeface="+mn-lt"/>
              </a:rPr>
              <a:t>15 min.</a:t>
            </a:r>
          </a:p>
        </p:txBody>
      </p:sp>
      <p:sp>
        <p:nvSpPr>
          <p:cNvPr id="8" name="Rectangle 7"/>
          <p:cNvSpPr/>
          <p:nvPr/>
        </p:nvSpPr>
        <p:spPr>
          <a:xfrm>
            <a:off x="2189471" y="1470285"/>
            <a:ext cx="2517805" cy="656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67" b="1" i="1" noProof="0" dirty="0">
                <a:solidFill>
                  <a:srgbClr val="4B2882"/>
                </a:solidFill>
                <a:latin typeface="+mn-lt"/>
              </a:rPr>
              <a:t>PAUSE CAFÉ</a:t>
            </a:r>
            <a:endParaRPr lang="fr-FR" sz="3667" b="1" i="1" dirty="0">
              <a:solidFill>
                <a:srgbClr val="4B2882"/>
              </a:solidFill>
              <a:latin typeface="+mn-lt"/>
            </a:endParaRPr>
          </a:p>
        </p:txBody>
      </p:sp>
      <p:cxnSp>
        <p:nvCxnSpPr>
          <p:cNvPr id="16" name="Connecteur en angle 15"/>
          <p:cNvCxnSpPr>
            <a:cxnSpLocks/>
          </p:cNvCxnSpPr>
          <p:nvPr/>
        </p:nvCxnSpPr>
        <p:spPr>
          <a:xfrm>
            <a:off x="4815917" y="1825317"/>
            <a:ext cx="1740000" cy="2168951"/>
          </a:xfrm>
          <a:prstGeom prst="bentConnector3">
            <a:avLst>
              <a:gd name="adj1" fmla="val 50000"/>
            </a:avLst>
          </a:prstGeom>
          <a:ln w="85725">
            <a:solidFill>
              <a:srgbClr val="4B2882"/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1012000F-FF23-4F67-BA48-8548F74973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pic>
        <p:nvPicPr>
          <p:cNvPr id="23" name="Graphique 22" descr="Braille">
            <a:extLst>
              <a:ext uri="{FF2B5EF4-FFF2-40B4-BE49-F238E27FC236}">
                <a16:creationId xmlns:a16="http://schemas.microsoft.com/office/drawing/2014/main" id="{CCC40B8A-1CFA-479D-BB33-F612B4231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4432" y="540158"/>
            <a:ext cx="1916373" cy="1916373"/>
          </a:xfrm>
          <a:prstGeom prst="rect">
            <a:avLst/>
          </a:prstGeom>
        </p:spPr>
      </p:pic>
      <p:pic>
        <p:nvPicPr>
          <p:cNvPr id="24" name="Graphique 23" descr="Flèches de chevron">
            <a:extLst>
              <a:ext uri="{FF2B5EF4-FFF2-40B4-BE49-F238E27FC236}">
                <a16:creationId xmlns:a16="http://schemas.microsoft.com/office/drawing/2014/main" id="{D15163FA-88BC-4E1D-BF79-87B27642F5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762000" cy="762000"/>
          </a:xfrm>
          <a:prstGeom prst="rect">
            <a:avLst/>
          </a:prstGeom>
        </p:spPr>
      </p:pic>
      <p:pic>
        <p:nvPicPr>
          <p:cNvPr id="25" name="Graphique 24" descr="Sans fil">
            <a:extLst>
              <a:ext uri="{FF2B5EF4-FFF2-40B4-BE49-F238E27FC236}">
                <a16:creationId xmlns:a16="http://schemas.microsoft.com/office/drawing/2014/main" id="{F86DC693-0C6C-41FD-9854-3DE15E1A64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052715">
            <a:off x="-745312" y="3668943"/>
            <a:ext cx="2814401" cy="2814401"/>
          </a:xfrm>
          <a:prstGeom prst="rect">
            <a:avLst/>
          </a:prstGeom>
        </p:spPr>
      </p:pic>
      <p:pic>
        <p:nvPicPr>
          <p:cNvPr id="26" name="Graphique 25" descr="Flèches de chevron">
            <a:extLst>
              <a:ext uri="{FF2B5EF4-FFF2-40B4-BE49-F238E27FC236}">
                <a16:creationId xmlns:a16="http://schemas.microsoft.com/office/drawing/2014/main" id="{0358F2A6-CE0C-4D18-B2DB-3EF8062AE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141" y="0"/>
            <a:ext cx="762000" cy="762000"/>
          </a:xfrm>
          <a:prstGeom prst="rect">
            <a:avLst/>
          </a:prstGeom>
        </p:spPr>
      </p:pic>
      <p:pic>
        <p:nvPicPr>
          <p:cNvPr id="27" name="Graphique 26" descr="Flèches de chevron">
            <a:extLst>
              <a:ext uri="{FF2B5EF4-FFF2-40B4-BE49-F238E27FC236}">
                <a16:creationId xmlns:a16="http://schemas.microsoft.com/office/drawing/2014/main" id="{0E73B20E-A810-478D-8EFF-60C545039B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141" y="0"/>
            <a:ext cx="762000" cy="762000"/>
          </a:xfrm>
          <a:prstGeom prst="rect">
            <a:avLst/>
          </a:prstGeom>
        </p:spPr>
      </p:pic>
      <p:pic>
        <p:nvPicPr>
          <p:cNvPr id="28" name="Graphique 27" descr="Flèches de chevron">
            <a:extLst>
              <a:ext uri="{FF2B5EF4-FFF2-40B4-BE49-F238E27FC236}">
                <a16:creationId xmlns:a16="http://schemas.microsoft.com/office/drawing/2014/main" id="{921EE05E-38E3-467E-A687-64C05EE7C5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9282" y="0"/>
            <a:ext cx="762000" cy="762000"/>
          </a:xfrm>
          <a:prstGeom prst="rect">
            <a:avLst/>
          </a:prstGeom>
        </p:spPr>
      </p:pic>
      <p:pic>
        <p:nvPicPr>
          <p:cNvPr id="29" name="Graphique 28" descr="Flèches de chevron">
            <a:extLst>
              <a:ext uri="{FF2B5EF4-FFF2-40B4-BE49-F238E27FC236}">
                <a16:creationId xmlns:a16="http://schemas.microsoft.com/office/drawing/2014/main" id="{5AD1FC0A-FF83-48DB-913B-E1246E6610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5882" y="0"/>
            <a:ext cx="762000" cy="762000"/>
          </a:xfrm>
          <a:prstGeom prst="rect">
            <a:avLst/>
          </a:prstGeom>
        </p:spPr>
      </p:pic>
      <p:pic>
        <p:nvPicPr>
          <p:cNvPr id="30" name="Graphique 29" descr="Flèches de chevron">
            <a:extLst>
              <a:ext uri="{FF2B5EF4-FFF2-40B4-BE49-F238E27FC236}">
                <a16:creationId xmlns:a16="http://schemas.microsoft.com/office/drawing/2014/main" id="{D1EEA3EF-29C2-4F8F-982F-6C34F6599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85022" y="0"/>
            <a:ext cx="762000" cy="762000"/>
          </a:xfrm>
          <a:prstGeom prst="rect">
            <a:avLst/>
          </a:prstGeom>
        </p:spPr>
      </p:pic>
      <p:pic>
        <p:nvPicPr>
          <p:cNvPr id="31" name="Graphique 30" descr="Flèches de chevron">
            <a:extLst>
              <a:ext uri="{FF2B5EF4-FFF2-40B4-BE49-F238E27FC236}">
                <a16:creationId xmlns:a16="http://schemas.microsoft.com/office/drawing/2014/main" id="{D528EA22-73A8-40BC-8FED-6EAA78C9A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692" y="0"/>
            <a:ext cx="762000" cy="762000"/>
          </a:xfrm>
          <a:prstGeom prst="rect">
            <a:avLst/>
          </a:prstGeom>
        </p:spPr>
      </p:pic>
      <p:pic>
        <p:nvPicPr>
          <p:cNvPr id="32" name="Graphique 31" descr="Flèches de chevron">
            <a:extLst>
              <a:ext uri="{FF2B5EF4-FFF2-40B4-BE49-F238E27FC236}">
                <a16:creationId xmlns:a16="http://schemas.microsoft.com/office/drawing/2014/main" id="{5AA22CDB-967D-4F20-82D2-DF451BFB5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6832" y="0"/>
            <a:ext cx="762000" cy="762000"/>
          </a:xfrm>
          <a:prstGeom prst="rect">
            <a:avLst/>
          </a:prstGeom>
        </p:spPr>
      </p:pic>
      <p:pic>
        <p:nvPicPr>
          <p:cNvPr id="33" name="Graphique 32" descr="Braille">
            <a:extLst>
              <a:ext uri="{FF2B5EF4-FFF2-40B4-BE49-F238E27FC236}">
                <a16:creationId xmlns:a16="http://schemas.microsoft.com/office/drawing/2014/main" id="{1F6ED967-AAAB-43FB-9358-88F8CBCD9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2030" y="1617828"/>
            <a:ext cx="1916373" cy="1916373"/>
          </a:xfrm>
          <a:prstGeom prst="rect">
            <a:avLst/>
          </a:prstGeom>
        </p:spPr>
      </p:pic>
      <p:pic>
        <p:nvPicPr>
          <p:cNvPr id="34" name="Graphique 33" descr="Braille">
            <a:extLst>
              <a:ext uri="{FF2B5EF4-FFF2-40B4-BE49-F238E27FC236}">
                <a16:creationId xmlns:a16="http://schemas.microsoft.com/office/drawing/2014/main" id="{D1C52E2D-B8C0-404A-BFF6-559E2C811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48851" y="2695498"/>
            <a:ext cx="1916373" cy="191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76169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.3 éval à cha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82000" cy="5715000"/>
          </a:xfrm>
          <a:prstGeom prst="rect">
            <a:avLst/>
          </a:prstGeom>
          <a:gradFill>
            <a:gsLst>
              <a:gs pos="0">
                <a:srgbClr val="4B2882"/>
              </a:gs>
              <a:gs pos="100000">
                <a:srgbClr val="009BBC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cxnSp>
        <p:nvCxnSpPr>
          <p:cNvPr id="14" name="Connecteur droit 13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cxnSp>
        <p:nvCxnSpPr>
          <p:cNvPr id="27" name="Connecteur droit 26"/>
          <p:cNvCxnSpPr/>
          <p:nvPr/>
        </p:nvCxnSpPr>
        <p:spPr>
          <a:xfrm>
            <a:off x="925542" y="343527"/>
            <a:ext cx="9120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161539" y="213006"/>
            <a:ext cx="1452562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33" dirty="0">
                <a:solidFill>
                  <a:schemeClr val="bg1"/>
                </a:solidFill>
                <a:latin typeface="+mn-lt"/>
              </a:rPr>
              <a:t>THE</a:t>
            </a:r>
            <a:r>
              <a:rPr lang="fr-FR" sz="833" baseline="0" dirty="0">
                <a:solidFill>
                  <a:schemeClr val="bg1"/>
                </a:solidFill>
                <a:latin typeface="+mn-lt"/>
              </a:rPr>
              <a:t> GROUP</a:t>
            </a:r>
            <a:endParaRPr lang="fr-FR" sz="833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29" name="Connecteur droit 28"/>
          <p:cNvCxnSpPr/>
          <p:nvPr/>
        </p:nvCxnSpPr>
        <p:spPr>
          <a:xfrm>
            <a:off x="939272" y="343527"/>
            <a:ext cx="4140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60EC37A2-CFA5-4AF9-B062-614D9CC079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pic>
        <p:nvPicPr>
          <p:cNvPr id="20" name="Picture 2" descr="Gestionnaires De Boutique En Ligne Demandant Des Commentaires Aux Clients. écran, Taux, Personnes Avec Mégaphone. Illustration De Bande Dessinée">
            <a:extLst>
              <a:ext uri="{FF2B5EF4-FFF2-40B4-BE49-F238E27FC236}">
                <a16:creationId xmlns:a16="http://schemas.microsoft.com/office/drawing/2014/main" id="{AEC3F57F-8BEE-4CC1-B481-1C4299A4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05" y="1728282"/>
            <a:ext cx="5994764" cy="341873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6"/>
          <p:cNvSpPr>
            <a:spLocks noGrp="1"/>
          </p:cNvSpPr>
          <p:nvPr>
            <p:ph sz="quarter" idx="12" hasCustomPrompt="1"/>
          </p:nvPr>
        </p:nvSpPr>
        <p:spPr>
          <a:xfrm>
            <a:off x="6914866" y="1460501"/>
            <a:ext cx="2832384" cy="3635375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500" baseline="0"/>
            </a:lvl1pPr>
            <a:lvl2pPr>
              <a:defRPr sz="1333" baseline="0"/>
            </a:lvl2pPr>
            <a:lvl3pPr marL="952490" indent="-190498">
              <a:buFont typeface="Courier New" panose="02070309020205020404" pitchFamily="49" charset="0"/>
              <a:buChar char="o"/>
              <a:defRPr sz="1167"/>
            </a:lvl3pPr>
            <a:lvl4pPr marL="1381112" indent="-238123">
              <a:buFont typeface="Symbol" panose="05050102010706020507" pitchFamily="18" charset="2"/>
              <a:buChar char="-"/>
              <a:defRPr sz="1000"/>
            </a:lvl4pPr>
            <a:lvl5pPr marL="1762108" indent="-238123">
              <a:buFont typeface="Symbol" panose="05050102010706020507" pitchFamily="18" charset="2"/>
              <a:buChar char="-"/>
              <a:defRPr sz="1000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56AF6AE-D4CD-472A-A5AC-985D4F818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00" y="557243"/>
            <a:ext cx="4359018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32657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.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465"/>
            <a:ext cx="10176778" cy="571253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1FC6B9F-6D3B-4137-835E-F980F98FA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5453" y="2309329"/>
            <a:ext cx="3060928" cy="69201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38" y="4815223"/>
            <a:ext cx="1374792" cy="3377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B17F3E-52CF-764C-A3E4-BECFF323A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5230" y="5358051"/>
            <a:ext cx="1224366" cy="17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0000" tIns="30000" rIns="30000" bIns="30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76199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750" b="0" i="1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Document Security : Standard</a:t>
            </a:r>
            <a:endParaRPr kumimoji="0" lang="en-GB" altLang="fr-FR" sz="15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+mn-lt"/>
              <a:cs typeface="Arial" pitchFamily="34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5241479" y="5374589"/>
            <a:ext cx="0" cy="1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32059AC-5EE7-5E4D-ABA6-501668C89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731" y="5354852"/>
            <a:ext cx="1779903" cy="17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0000" tIns="30000" rIns="30000" bIns="30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76199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750" b="0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©</a:t>
            </a:r>
            <a:r>
              <a:rPr kumimoji="0" lang="en-GB" altLang="fr-FR" sz="750" b="0" i="1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GB" altLang="fr-FR" sz="750" b="0" i="1" u="none" strike="noStrike" cap="none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Scalian</a:t>
            </a:r>
            <a:r>
              <a:rPr kumimoji="0" lang="en-GB" altLang="fr-FR" sz="750" b="0" i="1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2022. </a:t>
            </a:r>
            <a:r>
              <a:rPr kumimoji="0" lang="fr-FR" sz="750" b="0" i="1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All </a:t>
            </a:r>
            <a:r>
              <a:rPr kumimoji="0" lang="fr-FR" sz="750" b="0" i="1" u="none" strike="noStrike" kern="1200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rights</a:t>
            </a:r>
            <a:r>
              <a:rPr kumimoji="0" lang="fr-FR" sz="750" b="0" i="1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FR" sz="750" b="0" i="1" u="none" strike="noStrike" kern="1200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reserved</a:t>
            </a:r>
            <a:r>
              <a:rPr kumimoji="0" lang="fr-FR" sz="750" b="0" i="1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.</a:t>
            </a:r>
            <a:endParaRPr kumimoji="0" lang="en-GB" altLang="fr-FR" sz="750" b="0" i="1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A84EDAD-EF33-49AA-9BD0-6BA6BB67BD82}"/>
              </a:ext>
            </a:extLst>
          </p:cNvPr>
          <p:cNvSpPr/>
          <p:nvPr/>
        </p:nvSpPr>
        <p:spPr>
          <a:xfrm>
            <a:off x="3727941" y="2192214"/>
            <a:ext cx="3638439" cy="961293"/>
          </a:xfrm>
          <a:prstGeom prst="ellipse">
            <a:avLst/>
          </a:prstGeom>
          <a:solidFill>
            <a:srgbClr val="0F0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D7BEB06-56F0-43D9-98AC-89720F478FDC}"/>
              </a:ext>
            </a:extLst>
          </p:cNvPr>
          <p:cNvSpPr txBox="1"/>
          <p:nvPr/>
        </p:nvSpPr>
        <p:spPr>
          <a:xfrm>
            <a:off x="312358" y="1333212"/>
            <a:ext cx="6732276" cy="332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sz="2667" b="1" spc="500" dirty="0">
                <a:solidFill>
                  <a:schemeClr val="bg1"/>
                </a:solidFill>
              </a:rPr>
              <a:t>MERCI DE VOTRE ATTENTION</a:t>
            </a:r>
          </a:p>
          <a:p>
            <a:pPr algn="l">
              <a:lnSpc>
                <a:spcPct val="150000"/>
              </a:lnSpc>
            </a:pPr>
            <a:endParaRPr lang="fr-FR" sz="2333" b="1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fr-FR" sz="2333" b="1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fr-FR" sz="1333" b="1" dirty="0">
              <a:solidFill>
                <a:srgbClr val="00B6DA"/>
              </a:solidFill>
            </a:endParaRPr>
          </a:p>
          <a:p>
            <a:pPr algn="l">
              <a:lnSpc>
                <a:spcPct val="150000"/>
              </a:lnSpc>
            </a:pPr>
            <a:endParaRPr lang="fr-FR" sz="1333" b="1" dirty="0">
              <a:solidFill>
                <a:srgbClr val="00B6DA"/>
              </a:solidFill>
            </a:endParaRPr>
          </a:p>
          <a:p>
            <a:pPr algn="l">
              <a:lnSpc>
                <a:spcPct val="150000"/>
              </a:lnSpc>
            </a:pPr>
            <a:endParaRPr lang="fr-FR" sz="1333" b="1" dirty="0">
              <a:solidFill>
                <a:srgbClr val="00B6DA"/>
              </a:solidFill>
            </a:endParaRPr>
          </a:p>
          <a:p>
            <a:pPr algn="l">
              <a:lnSpc>
                <a:spcPct val="150000"/>
              </a:lnSpc>
            </a:pPr>
            <a:r>
              <a:rPr lang="fr-FR" sz="1333" b="1" dirty="0">
                <a:solidFill>
                  <a:srgbClr val="00B6DA"/>
                </a:solidFill>
              </a:rPr>
              <a:t>SCALIAN ACADEMY LEARNING SERVICES</a:t>
            </a:r>
          </a:p>
          <a:p>
            <a:pPr algn="l">
              <a:lnSpc>
                <a:spcPct val="150000"/>
              </a:lnSpc>
            </a:pPr>
            <a:r>
              <a:rPr lang="fr-FR" sz="1333" b="1" dirty="0">
                <a:solidFill>
                  <a:srgbClr val="00B6DA"/>
                </a:solidFill>
              </a:rPr>
              <a:t>Contact : academypo@scalian.com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FBB51E8-E412-428D-937D-54CF04E84AAF}"/>
              </a:ext>
            </a:extLst>
          </p:cNvPr>
          <p:cNvSpPr txBox="1"/>
          <p:nvPr/>
        </p:nvSpPr>
        <p:spPr>
          <a:xfrm>
            <a:off x="7169169" y="4012508"/>
            <a:ext cx="2678474" cy="1067101"/>
          </a:xfrm>
          <a:prstGeom prst="round2Diag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48165" indent="0" algn="l">
              <a:spcBef>
                <a:spcPts val="1000"/>
              </a:spcBef>
            </a:pPr>
            <a:r>
              <a:rPr lang="fr-FR" sz="1000" dirty="0">
                <a:solidFill>
                  <a:srgbClr val="4B2882"/>
                </a:solidFill>
              </a:rPr>
              <a:t>Scalian Academy Learning Services est un organisme de formation</a:t>
            </a:r>
          </a:p>
          <a:p>
            <a:pPr marL="148165" indent="0" algn="l">
              <a:spcBef>
                <a:spcPts val="1000"/>
              </a:spcBef>
            </a:pPr>
            <a:r>
              <a:rPr lang="fr-FR" sz="1000" dirty="0">
                <a:solidFill>
                  <a:srgbClr val="4B2882"/>
                </a:solidFill>
              </a:rPr>
              <a:t>                                 et</a:t>
            </a:r>
          </a:p>
          <a:p>
            <a:endParaRPr lang="fr-FR" sz="917" dirty="0">
              <a:solidFill>
                <a:srgbClr val="4B2882"/>
              </a:solidFill>
            </a:endParaRPr>
          </a:p>
          <a:p>
            <a:endParaRPr lang="fr-FR" sz="917" dirty="0">
              <a:solidFill>
                <a:srgbClr val="4B288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CE0043-F756-4A49-A3D7-C817AC4E8987}"/>
              </a:ext>
            </a:extLst>
          </p:cNvPr>
          <p:cNvSpPr/>
          <p:nvPr/>
        </p:nvSpPr>
        <p:spPr>
          <a:xfrm>
            <a:off x="7691127" y="4886633"/>
            <a:ext cx="615874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75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N°0079418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B2796B1-76C1-4C69-8C21-0F62CF879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630" y="4425867"/>
            <a:ext cx="1000272" cy="5344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32209C6-E264-46D3-B6EC-60F654FA91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262" y="4425865"/>
            <a:ext cx="455602" cy="4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5715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éjeu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479600" y="1345332"/>
            <a:ext cx="6400711" cy="129614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Clr>
                <a:srgbClr val="FF6600"/>
              </a:buClr>
              <a:buFont typeface="Century Gothic" panose="020B0502020202020204" pitchFamily="34" charset="0"/>
              <a:buNone/>
              <a:defRPr sz="2000" b="1">
                <a:solidFill>
                  <a:srgbClr val="7030A0"/>
                </a:solidFill>
                <a:latin typeface="Century Gothic" panose="020B0502020202020204" pitchFamily="34" charset="0"/>
              </a:defRPr>
            </a:lvl1pPr>
            <a:lvl2pPr marL="630230" indent="-342897">
              <a:buClr>
                <a:schemeClr val="bg1">
                  <a:lumMod val="65000"/>
                </a:schemeClr>
              </a:buClr>
              <a:buFont typeface="Century Gothic" panose="020B0502020202020204" pitchFamily="34" charset="0"/>
              <a:buChar char="►"/>
              <a:defRPr sz="1800">
                <a:latin typeface="Century Gothic" panose="020B0502020202020204" pitchFamily="34" charset="0"/>
              </a:defRPr>
            </a:lvl2pPr>
            <a:lvl3pPr marL="863591" indent="-215898">
              <a:buFont typeface="Century Gothic" panose="020B0502020202020204" pitchFamily="34" charset="0"/>
              <a:buChar char="■"/>
              <a:defRPr sz="1600">
                <a:latin typeface="Century Gothic" panose="020B0502020202020204" pitchFamily="34" charset="0"/>
              </a:defRPr>
            </a:lvl3pPr>
            <a:lvl4pPr marL="1079489" indent="-215898">
              <a:buClr>
                <a:schemeClr val="bg1">
                  <a:lumMod val="65000"/>
                </a:schemeClr>
              </a:buClr>
              <a:buFont typeface="Century Gothic" panose="020B0502020202020204" pitchFamily="34" charset="0"/>
              <a:buChar char="■"/>
              <a:defRPr sz="1400">
                <a:latin typeface="Century Gothic" panose="020B0502020202020204" pitchFamily="34" charset="0"/>
              </a:defRPr>
            </a:lvl4pPr>
            <a:lvl5pPr>
              <a:defRPr sz="1200">
                <a:latin typeface="Century Gothic" panose="020B0502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7" name="Titre 1"/>
          <p:cNvSpPr>
            <a:spLocks noGrp="1"/>
          </p:cNvSpPr>
          <p:nvPr>
            <p:ph type="title" hasCustomPrompt="1"/>
          </p:nvPr>
        </p:nvSpPr>
        <p:spPr>
          <a:xfrm>
            <a:off x="119449" y="121196"/>
            <a:ext cx="7799917" cy="57017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GB" noProof="0" dirty="0" err="1"/>
              <a:t>exercice</a:t>
            </a:r>
            <a:endParaRPr lang="en-GB" noProof="0" dirty="0"/>
          </a:p>
        </p:txBody>
      </p:sp>
      <p:sp>
        <p:nvSpPr>
          <p:cNvPr id="8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2643692" y="5514120"/>
            <a:ext cx="4246153" cy="128240"/>
          </a:xfrm>
        </p:spPr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4F1D06-0230-4435-996E-F4D2F28945BD}"/>
              </a:ext>
            </a:extLst>
          </p:cNvPr>
          <p:cNvSpPr/>
          <p:nvPr/>
        </p:nvSpPr>
        <p:spPr>
          <a:xfrm>
            <a:off x="-73069" y="0"/>
            <a:ext cx="10233069" cy="5715000"/>
          </a:xfrm>
          <a:prstGeom prst="rect">
            <a:avLst/>
          </a:prstGeom>
          <a:solidFill>
            <a:srgbClr val="4B28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/>
          </a:p>
        </p:txBody>
      </p:sp>
      <p:pic>
        <p:nvPicPr>
          <p:cNvPr id="6" name="Picture 2" descr="Illustration Intérieure De Café">
            <a:extLst>
              <a:ext uri="{FF2B5EF4-FFF2-40B4-BE49-F238E27FC236}">
                <a16:creationId xmlns:a16="http://schemas.microsoft.com/office/drawing/2014/main" id="{17471E81-F070-4C9D-B430-E214BB867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3673" y="1489136"/>
            <a:ext cx="5496026" cy="372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CE09182-54F0-4496-B8B1-53125305DACB}"/>
              </a:ext>
            </a:extLst>
          </p:cNvPr>
          <p:cNvSpPr txBox="1"/>
          <p:nvPr/>
        </p:nvSpPr>
        <p:spPr>
          <a:xfrm rot="20086608">
            <a:off x="-42045" y="1096478"/>
            <a:ext cx="48429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000" b="1" dirty="0">
                <a:solidFill>
                  <a:schemeClr val="bg1"/>
                </a:solidFill>
              </a:rPr>
              <a:t>PAUSE-DÉJEUNER</a:t>
            </a:r>
          </a:p>
        </p:txBody>
      </p:sp>
    </p:spTree>
    <p:extLst>
      <p:ext uri="{BB962C8B-B14F-4D97-AF65-F5344CB8AC3E}">
        <p14:creationId xmlns:p14="http://schemas.microsoft.com/office/powerpoint/2010/main" val="999771759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4.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465"/>
            <a:ext cx="10176778" cy="571253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1FC6B9F-6D3B-4137-835E-F980F98FA5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5453" y="2309329"/>
            <a:ext cx="3060928" cy="69201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38" y="4815223"/>
            <a:ext cx="1374792" cy="3377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B17F3E-52CF-764C-A3E4-BECFF323A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5230" y="5358051"/>
            <a:ext cx="1224366" cy="17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0000" tIns="30000" rIns="30000" bIns="30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76199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750" b="0" i="1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Document Security : Standard</a:t>
            </a:r>
            <a:endParaRPr kumimoji="0" lang="en-GB" altLang="fr-FR" sz="15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+mn-lt"/>
              <a:cs typeface="Arial" pitchFamily="34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5241479" y="5374589"/>
            <a:ext cx="0" cy="1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32059AC-5EE7-5E4D-ABA6-501668C89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731" y="5354852"/>
            <a:ext cx="1779903" cy="17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0000" tIns="30000" rIns="30000" bIns="30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76199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750" b="0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©</a:t>
            </a:r>
            <a:r>
              <a:rPr kumimoji="0" lang="en-GB" altLang="fr-FR" sz="750" b="0" i="1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GB" altLang="fr-FR" sz="750" b="0" i="1" u="none" strike="noStrike" cap="none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Scalian</a:t>
            </a:r>
            <a:r>
              <a:rPr kumimoji="0" lang="en-GB" altLang="fr-FR" sz="750" b="0" i="1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2022. </a:t>
            </a:r>
            <a:r>
              <a:rPr kumimoji="0" lang="fr-FR" sz="750" b="0" i="1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All </a:t>
            </a:r>
            <a:r>
              <a:rPr kumimoji="0" lang="fr-FR" sz="750" b="0" i="1" u="none" strike="noStrike" kern="1200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rights</a:t>
            </a:r>
            <a:r>
              <a:rPr kumimoji="0" lang="fr-FR" sz="750" b="0" i="1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FR" sz="750" b="0" i="1" u="none" strike="noStrike" kern="1200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reserved</a:t>
            </a:r>
            <a:r>
              <a:rPr kumimoji="0" lang="fr-FR" sz="750" b="0" i="1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.</a:t>
            </a:r>
            <a:endParaRPr kumimoji="0" lang="en-GB" altLang="fr-FR" sz="750" b="0" i="1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21562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6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327" y="850359"/>
            <a:ext cx="9161291" cy="1229178"/>
          </a:xfrm>
          <a:effectLst/>
        </p:spPr>
        <p:txBody>
          <a:bodyPr anchor="b">
            <a:norm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4328" y="2079538"/>
            <a:ext cx="9161289" cy="491934"/>
          </a:xfrm>
        </p:spPr>
        <p:txBody>
          <a:bodyPr anchor="t">
            <a:normAutofit/>
          </a:bodyPr>
          <a:lstStyle>
            <a:lvl1pPr marL="0" indent="0" algn="l">
              <a:buNone/>
              <a:defRPr sz="1333" cap="all">
                <a:solidFill>
                  <a:schemeClr val="accent2"/>
                </a:solidFill>
              </a:defRPr>
            </a:lvl1pPr>
            <a:lvl2pPr marL="380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38292" y="4963449"/>
            <a:ext cx="2370667" cy="304271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5F14979-C768-4E40-879A-113D767D7598}" type="datetime1">
              <a:rPr lang="fr-FR" noProof="0" smtClean="0"/>
              <a:t>23/02/2023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327" y="4959844"/>
            <a:ext cx="5764342" cy="304271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98584" y="4963449"/>
            <a:ext cx="847033" cy="304271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68702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327" y="585131"/>
            <a:ext cx="9191347" cy="561499"/>
          </a:xfrm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328" y="1364896"/>
            <a:ext cx="9191346" cy="3743666"/>
          </a:xfrm>
        </p:spPr>
        <p:txBody>
          <a:bodyPr/>
          <a:lstStyle/>
          <a:p>
            <a:pPr lvl="0"/>
            <a:r>
              <a:rPr lang="fr-FR" dirty="0" smtClean="0"/>
              <a:t>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38294" y="5253705"/>
            <a:ext cx="2370666" cy="304271"/>
          </a:xfrm>
        </p:spPr>
        <p:txBody>
          <a:bodyPr/>
          <a:lstStyle/>
          <a:p>
            <a:pPr rtl="0"/>
            <a:fld id="{3921C42B-897E-4F7D-9F30-7A616D683282}" type="datetime1">
              <a:rPr lang="fr-FR" noProof="0" smtClean="0"/>
              <a:t>23/02/2023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327" y="5253704"/>
            <a:ext cx="5764342" cy="304271"/>
          </a:xfrm>
        </p:spPr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98584" y="5253704"/>
            <a:ext cx="877090" cy="307876"/>
          </a:xfrm>
        </p:spPr>
        <p:txBody>
          <a:bodyPr/>
          <a:lstStyle>
            <a:lvl1pPr>
              <a:defRPr sz="1222"/>
            </a:lvl1pPr>
          </a:lstStyle>
          <a:p>
            <a:fld id="{D57F1E4F-1CFF-5643-939E-217C01CDF56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840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.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F568DC12-A552-4D58-A418-1EBDF20AF7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1" y="2"/>
            <a:ext cx="5131497" cy="5714998"/>
          </a:xfrm>
          <a:prstGeom prst="rect">
            <a:avLst/>
          </a:prstGeom>
        </p:spPr>
      </p:pic>
      <p:cxnSp>
        <p:nvCxnSpPr>
          <p:cNvPr id="14" name="Connecteur droit 13"/>
          <p:cNvCxnSpPr/>
          <p:nvPr/>
        </p:nvCxnSpPr>
        <p:spPr>
          <a:xfrm>
            <a:off x="5131979" y="2126773"/>
            <a:ext cx="540000" cy="0"/>
          </a:xfrm>
          <a:prstGeom prst="line">
            <a:avLst/>
          </a:prstGeom>
          <a:ln w="57150">
            <a:solidFill>
              <a:srgbClr val="00B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-2005" y="0"/>
            <a:ext cx="5131497" cy="5715000"/>
          </a:xfrm>
          <a:prstGeom prst="rect">
            <a:avLst/>
          </a:prstGeom>
          <a:gradFill>
            <a:gsLst>
              <a:gs pos="0">
                <a:srgbClr val="4B2882">
                  <a:alpha val="26000"/>
                </a:srgbClr>
              </a:gs>
              <a:gs pos="100000">
                <a:srgbClr val="009BBC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786939" y="1843866"/>
            <a:ext cx="3893343" cy="402518"/>
          </a:xfrm>
          <a:prstGeom prst="rect">
            <a:avLst/>
          </a:prstGeom>
        </p:spPr>
        <p:txBody>
          <a:bodyPr/>
          <a:lstStyle>
            <a:lvl1pPr>
              <a:defRPr sz="2667" baseline="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 dirty="0"/>
              <a:t>TITLE OF CHAPTER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10" hasCustomPrompt="1"/>
          </p:nvPr>
        </p:nvSpPr>
        <p:spPr>
          <a:xfrm>
            <a:off x="5786937" y="2495286"/>
            <a:ext cx="3893343" cy="1822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/>
            </a:lvl1pPr>
          </a:lstStyle>
          <a:p>
            <a:pPr lvl="0"/>
            <a:r>
              <a:rPr lang="fr-FR" dirty="0"/>
              <a:t>SUBTITLE OF THE CHAPTER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D92E429-54BD-4605-920B-CE3853D933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568F95E7-AB70-4777-B922-0EB71BC84A69}"/>
              </a:ext>
            </a:extLst>
          </p:cNvPr>
          <p:cNvGrpSpPr/>
          <p:nvPr/>
        </p:nvGrpSpPr>
        <p:grpSpPr>
          <a:xfrm>
            <a:off x="161540" y="213006"/>
            <a:ext cx="9884003" cy="220510"/>
            <a:chOff x="193846" y="255606"/>
            <a:chExt cx="11860804" cy="264612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A432C5DB-FB4F-4679-A643-5382982513D2}"/>
                </a:ext>
              </a:extLst>
            </p:cNvPr>
            <p:cNvGrpSpPr/>
            <p:nvPr userDrawn="1"/>
          </p:nvGrpSpPr>
          <p:grpSpPr>
            <a:xfrm>
              <a:off x="193846" y="255606"/>
              <a:ext cx="11860804" cy="264612"/>
              <a:chOff x="193846" y="255606"/>
              <a:chExt cx="11860804" cy="264612"/>
            </a:xfrm>
          </p:grpSpPr>
          <p:cxnSp>
            <p:nvCxnSpPr>
              <p:cNvPr id="27" name="Connecteur droit 26">
                <a:extLst>
                  <a:ext uri="{FF2B5EF4-FFF2-40B4-BE49-F238E27FC236}">
                    <a16:creationId xmlns:a16="http://schemas.microsoft.com/office/drawing/2014/main" id="{E09EE414-941A-40DE-91E8-448277EA6C9C}"/>
                  </a:ext>
                </a:extLst>
              </p:cNvPr>
              <p:cNvCxnSpPr/>
              <p:nvPr userDrawn="1"/>
            </p:nvCxnSpPr>
            <p:spPr>
              <a:xfrm>
                <a:off x="1110650" y="412232"/>
                <a:ext cx="10944000" cy="0"/>
              </a:xfrm>
              <a:prstGeom prst="line">
                <a:avLst/>
              </a:prstGeom>
              <a:ln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FFD92C73-2507-4865-BE98-C25A55B753DA}"/>
                  </a:ext>
                </a:extLst>
              </p:cNvPr>
              <p:cNvSpPr txBox="1"/>
              <p:nvPr userDrawn="1"/>
            </p:nvSpPr>
            <p:spPr>
              <a:xfrm>
                <a:off x="193846" y="255606"/>
                <a:ext cx="1743075" cy="264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33" dirty="0">
                    <a:solidFill>
                      <a:schemeClr val="bg1"/>
                    </a:solidFill>
                    <a:latin typeface="+mn-lt"/>
                  </a:rPr>
                  <a:t>THE</a:t>
                </a:r>
                <a:r>
                  <a:rPr lang="fr-FR" sz="833" baseline="0" dirty="0">
                    <a:solidFill>
                      <a:schemeClr val="bg1"/>
                    </a:solidFill>
                    <a:latin typeface="+mn-lt"/>
                  </a:rPr>
                  <a:t> GROUP</a:t>
                </a:r>
                <a:endParaRPr lang="fr-FR" sz="833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CB447163-7FF0-4246-B7D5-6BFB8EB37D3C}"/>
                </a:ext>
              </a:extLst>
            </p:cNvPr>
            <p:cNvCxnSpPr/>
            <p:nvPr userDrawn="1"/>
          </p:nvCxnSpPr>
          <p:spPr>
            <a:xfrm>
              <a:off x="1127126" y="412232"/>
              <a:ext cx="4968000" cy="0"/>
            </a:xfrm>
            <a:prstGeom prst="line">
              <a:avLst/>
            </a:prstGeom>
            <a:ln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829436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82000" cy="5715000"/>
          </a:xfrm>
          <a:prstGeom prst="rect">
            <a:avLst/>
          </a:prstGeom>
          <a:solidFill>
            <a:srgbClr val="4B2882">
              <a:alpha val="7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82000" cy="5715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-13642" y="0"/>
            <a:ext cx="5082000" cy="5715000"/>
          </a:xfrm>
          <a:prstGeom prst="rect">
            <a:avLst/>
          </a:prstGeom>
          <a:solidFill>
            <a:srgbClr val="006085">
              <a:alpha val="56863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pic>
        <p:nvPicPr>
          <p:cNvPr id="9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38ADC31-B4E3-40F6-9E13-B2452296F21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6509" y="52712"/>
            <a:ext cx="1052676" cy="25858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cxnSp>
        <p:nvCxnSpPr>
          <p:cNvPr id="28" name="Connecteur droit 27"/>
          <p:cNvCxnSpPr/>
          <p:nvPr/>
        </p:nvCxnSpPr>
        <p:spPr>
          <a:xfrm>
            <a:off x="5131979" y="2126773"/>
            <a:ext cx="540000" cy="0"/>
          </a:xfrm>
          <a:prstGeom prst="line">
            <a:avLst/>
          </a:prstGeom>
          <a:ln w="57150">
            <a:solidFill>
              <a:srgbClr val="60B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re 1"/>
          <p:cNvSpPr>
            <a:spLocks noGrp="1"/>
          </p:cNvSpPr>
          <p:nvPr>
            <p:ph type="title" hasCustomPrompt="1"/>
          </p:nvPr>
        </p:nvSpPr>
        <p:spPr>
          <a:xfrm>
            <a:off x="5786939" y="1843866"/>
            <a:ext cx="3893343" cy="402518"/>
          </a:xfrm>
          <a:prstGeom prst="rect">
            <a:avLst/>
          </a:prstGeom>
        </p:spPr>
        <p:txBody>
          <a:bodyPr/>
          <a:lstStyle>
            <a:lvl1pPr>
              <a:defRPr sz="2667" baseline="0">
                <a:solidFill>
                  <a:srgbClr val="4B2882"/>
                </a:solidFill>
                <a:latin typeface="+mn-lt"/>
              </a:defRPr>
            </a:lvl1pPr>
          </a:lstStyle>
          <a:p>
            <a:r>
              <a:rPr lang="fr-FR" dirty="0"/>
              <a:t>TITLE OF CHAPTER</a:t>
            </a:r>
          </a:p>
        </p:txBody>
      </p:sp>
      <p:sp>
        <p:nvSpPr>
          <p:cNvPr id="30" name="Espace réservé du texte 6"/>
          <p:cNvSpPr>
            <a:spLocks noGrp="1"/>
          </p:cNvSpPr>
          <p:nvPr>
            <p:ph type="body" sz="quarter" idx="10" hasCustomPrompt="1"/>
          </p:nvPr>
        </p:nvSpPr>
        <p:spPr>
          <a:xfrm>
            <a:off x="5786937" y="2495286"/>
            <a:ext cx="3893343" cy="1822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/>
            </a:lvl1pPr>
          </a:lstStyle>
          <a:p>
            <a:pPr lvl="0"/>
            <a:r>
              <a:rPr lang="fr-FR" dirty="0"/>
              <a:t>SUBTITLE OF THE CHAPTER</a:t>
            </a:r>
          </a:p>
        </p:txBody>
      </p:sp>
      <p:cxnSp>
        <p:nvCxnSpPr>
          <p:cNvPr id="18" name="Connecteur droit 17"/>
          <p:cNvCxnSpPr/>
          <p:nvPr/>
        </p:nvCxnSpPr>
        <p:spPr>
          <a:xfrm>
            <a:off x="925542" y="343527"/>
            <a:ext cx="9120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161539" y="213006"/>
            <a:ext cx="1452562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33" dirty="0">
                <a:solidFill>
                  <a:schemeClr val="bg1"/>
                </a:solidFill>
                <a:latin typeface="+mn-lt"/>
              </a:rPr>
              <a:t>THE</a:t>
            </a:r>
            <a:r>
              <a:rPr lang="fr-FR" sz="833" baseline="0" dirty="0">
                <a:solidFill>
                  <a:schemeClr val="bg1"/>
                </a:solidFill>
                <a:latin typeface="+mn-lt"/>
              </a:rPr>
              <a:t> GROUP</a:t>
            </a:r>
            <a:endParaRPr lang="fr-FR" sz="833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31" name="Connecteur droit 30"/>
          <p:cNvCxnSpPr/>
          <p:nvPr/>
        </p:nvCxnSpPr>
        <p:spPr>
          <a:xfrm>
            <a:off x="939272" y="343527"/>
            <a:ext cx="4140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6201D4C3-C441-4C75-8464-C7588C600F4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1122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82000" cy="5715000"/>
          </a:xfrm>
          <a:prstGeom prst="rect">
            <a:avLst/>
          </a:prstGeom>
          <a:gradFill>
            <a:gsLst>
              <a:gs pos="0">
                <a:srgbClr val="4B2882"/>
              </a:gs>
              <a:gs pos="100000">
                <a:srgbClr val="009BBC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cxnSp>
        <p:nvCxnSpPr>
          <p:cNvPr id="14" name="Connecteur droit 13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654958" y="669903"/>
            <a:ext cx="4250418" cy="402518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1074051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 hasCustomPrompt="1"/>
          </p:nvPr>
        </p:nvSpPr>
        <p:spPr>
          <a:xfrm>
            <a:off x="654845" y="1860022"/>
            <a:ext cx="4250531" cy="3348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2" hasCustomPrompt="1"/>
          </p:nvPr>
        </p:nvSpPr>
        <p:spPr>
          <a:xfrm>
            <a:off x="5445125" y="1460501"/>
            <a:ext cx="4302126" cy="3635375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500" baseline="0"/>
            </a:lvl1pPr>
            <a:lvl2pPr>
              <a:defRPr sz="1333" baseline="0"/>
            </a:lvl2pPr>
            <a:lvl3pPr marL="952490" indent="-190498">
              <a:buFont typeface="Courier New" panose="02070309020205020404" pitchFamily="49" charset="0"/>
              <a:buChar char="o"/>
              <a:defRPr sz="1167"/>
            </a:lvl3pPr>
            <a:lvl4pPr marL="1381112" indent="-238123">
              <a:buFont typeface="Symbol" panose="05050102010706020507" pitchFamily="18" charset="2"/>
              <a:buChar char="-"/>
              <a:defRPr sz="1000"/>
            </a:lvl4pPr>
            <a:lvl5pPr marL="1762108" indent="-238123">
              <a:buFont typeface="Symbol" panose="05050102010706020507" pitchFamily="18" charset="2"/>
              <a:buChar char="-"/>
              <a:defRPr sz="1000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cxnSp>
        <p:nvCxnSpPr>
          <p:cNvPr id="27" name="Connecteur droit 26"/>
          <p:cNvCxnSpPr/>
          <p:nvPr/>
        </p:nvCxnSpPr>
        <p:spPr>
          <a:xfrm>
            <a:off x="925542" y="343527"/>
            <a:ext cx="9120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161539" y="213006"/>
            <a:ext cx="1452562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33" dirty="0">
                <a:solidFill>
                  <a:schemeClr val="bg1"/>
                </a:solidFill>
                <a:latin typeface="+mn-lt"/>
              </a:rPr>
              <a:t>THE</a:t>
            </a:r>
            <a:r>
              <a:rPr lang="fr-FR" sz="833" baseline="0" dirty="0">
                <a:solidFill>
                  <a:schemeClr val="bg1"/>
                </a:solidFill>
                <a:latin typeface="+mn-lt"/>
              </a:rPr>
              <a:t> GROUP</a:t>
            </a:r>
            <a:endParaRPr lang="fr-FR" sz="833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29" name="Connecteur droit 28"/>
          <p:cNvCxnSpPr/>
          <p:nvPr/>
        </p:nvCxnSpPr>
        <p:spPr>
          <a:xfrm>
            <a:off x="939272" y="343527"/>
            <a:ext cx="4140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60EC37A2-CFA5-4AF9-B062-614D9CC079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5537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82000" cy="5715000"/>
          </a:xfrm>
          <a:prstGeom prst="rect">
            <a:avLst/>
          </a:prstGeom>
          <a:solidFill>
            <a:srgbClr val="4B288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pic>
        <p:nvPicPr>
          <p:cNvPr id="9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38ADC31-B4E3-40F6-9E13-B2452296F2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6509" y="52712"/>
            <a:ext cx="1052676" cy="258585"/>
          </a:xfrm>
          <a:prstGeom prst="rect">
            <a:avLst/>
          </a:prstGeom>
        </p:spPr>
      </p:pic>
      <p:cxnSp>
        <p:nvCxnSpPr>
          <p:cNvPr id="11" name="Connecteur droit 10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rgbClr val="4B2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cxnSp>
        <p:nvCxnSpPr>
          <p:cNvPr id="18" name="Connecteur droit 17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/>
          <p:cNvSpPr>
            <a:spLocks noGrp="1"/>
          </p:cNvSpPr>
          <p:nvPr>
            <p:ph type="title" hasCustomPrompt="1"/>
          </p:nvPr>
        </p:nvSpPr>
        <p:spPr>
          <a:xfrm>
            <a:off x="654958" y="669903"/>
            <a:ext cx="4250418" cy="402518"/>
          </a:xfrm>
          <a:prstGeom prst="rect">
            <a:avLst/>
          </a:prstGeom>
        </p:spPr>
        <p:txBody>
          <a:bodyPr/>
          <a:lstStyle>
            <a:lvl1pPr>
              <a:defRPr sz="2333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quarter" idx="11" hasCustomPrompt="1"/>
          </p:nvPr>
        </p:nvSpPr>
        <p:spPr>
          <a:xfrm>
            <a:off x="654845" y="1074051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 dirty="0"/>
              <a:t>ADD A TITLE</a:t>
            </a:r>
          </a:p>
        </p:txBody>
      </p:sp>
      <p:cxnSp>
        <p:nvCxnSpPr>
          <p:cNvPr id="32" name="Connecteur droit 31"/>
          <p:cNvCxnSpPr/>
          <p:nvPr/>
        </p:nvCxnSpPr>
        <p:spPr>
          <a:xfrm>
            <a:off x="925542" y="343527"/>
            <a:ext cx="9120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161539" y="213006"/>
            <a:ext cx="1452562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33" dirty="0">
                <a:solidFill>
                  <a:schemeClr val="bg1"/>
                </a:solidFill>
                <a:latin typeface="+mn-lt"/>
              </a:rPr>
              <a:t>THE</a:t>
            </a:r>
            <a:r>
              <a:rPr lang="fr-FR" sz="833" baseline="0" dirty="0">
                <a:solidFill>
                  <a:schemeClr val="bg1"/>
                </a:solidFill>
                <a:latin typeface="+mn-lt"/>
              </a:rPr>
              <a:t> GROUP</a:t>
            </a:r>
            <a:endParaRPr lang="fr-FR" sz="833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34" name="Connecteur droit 33"/>
          <p:cNvCxnSpPr/>
          <p:nvPr/>
        </p:nvCxnSpPr>
        <p:spPr>
          <a:xfrm>
            <a:off x="939272" y="343527"/>
            <a:ext cx="4140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5DBCB9C6-85FE-410C-9540-6A27D1AFA7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82FAC165-D537-4CDF-8DC3-394C2DCC6A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845" y="1728374"/>
            <a:ext cx="4250531" cy="3507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5" name="Espace réservé du contenu 6">
            <a:extLst>
              <a:ext uri="{FF2B5EF4-FFF2-40B4-BE49-F238E27FC236}">
                <a16:creationId xmlns:a16="http://schemas.microsoft.com/office/drawing/2014/main" id="{998D6D29-6682-467B-9C2A-456816DF632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45125" y="1040032"/>
            <a:ext cx="4302126" cy="4195938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333" baseline="0"/>
            </a:lvl1pPr>
            <a:lvl2pPr>
              <a:defRPr sz="1167" baseline="0"/>
            </a:lvl2pPr>
            <a:lvl3pPr marL="952490" indent="-190498">
              <a:buFont typeface="Courier New" panose="02070309020205020404" pitchFamily="49" charset="0"/>
              <a:buChar char="o"/>
              <a:defRPr sz="1000"/>
            </a:lvl3pPr>
            <a:lvl4pPr marL="1381112" indent="-238123">
              <a:buFont typeface="Symbol" panose="05050102010706020507" pitchFamily="18" charset="2"/>
              <a:buChar char="-"/>
              <a:defRPr sz="917"/>
            </a:lvl4pPr>
            <a:lvl5pPr marL="1762108" indent="-238123">
              <a:buFont typeface="Symbol" panose="05050102010706020507" pitchFamily="18" charset="2"/>
              <a:buChar char="-"/>
              <a:defRPr sz="917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828760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82000" cy="5715000"/>
          </a:xfrm>
          <a:prstGeom prst="rect">
            <a:avLst/>
          </a:prstGeom>
          <a:solidFill>
            <a:srgbClr val="0060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cxnSp>
        <p:nvCxnSpPr>
          <p:cNvPr id="19" name="Connecteur droit 18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rgbClr val="009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/>
          <p:cNvSpPr>
            <a:spLocks noGrp="1"/>
          </p:cNvSpPr>
          <p:nvPr>
            <p:ph type="title" hasCustomPrompt="1"/>
          </p:nvPr>
        </p:nvSpPr>
        <p:spPr>
          <a:xfrm>
            <a:off x="654958" y="669903"/>
            <a:ext cx="4250418" cy="402518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1074051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9CBC"/>
                </a:solidFill>
              </a:defRPr>
            </a:lvl1pPr>
          </a:lstStyle>
          <a:p>
            <a:pPr lvl="0"/>
            <a:r>
              <a:rPr lang="fr-FR" dirty="0"/>
              <a:t>ADD A TITTLE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925542" y="343527"/>
            <a:ext cx="9120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61539" y="213006"/>
            <a:ext cx="1452562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33" dirty="0">
                <a:solidFill>
                  <a:schemeClr val="bg1"/>
                </a:solidFill>
                <a:latin typeface="+mn-lt"/>
              </a:rPr>
              <a:t>THE</a:t>
            </a:r>
            <a:r>
              <a:rPr lang="fr-FR" sz="833" baseline="0" dirty="0">
                <a:solidFill>
                  <a:schemeClr val="bg1"/>
                </a:solidFill>
                <a:latin typeface="+mn-lt"/>
              </a:rPr>
              <a:t> GROUP</a:t>
            </a:r>
            <a:endParaRPr lang="fr-FR" sz="833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24" name="Connecteur droit 23"/>
          <p:cNvCxnSpPr/>
          <p:nvPr/>
        </p:nvCxnSpPr>
        <p:spPr>
          <a:xfrm>
            <a:off x="939272" y="343527"/>
            <a:ext cx="4140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C341EC84-1CEF-4AB0-9673-B579D777DC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845" y="1728374"/>
            <a:ext cx="4250531" cy="3507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7" name="Espace réservé du contenu 6">
            <a:extLst>
              <a:ext uri="{FF2B5EF4-FFF2-40B4-BE49-F238E27FC236}">
                <a16:creationId xmlns:a16="http://schemas.microsoft.com/office/drawing/2014/main" id="{45F08C6F-B77F-4154-9F88-429EB3D583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45125" y="1040032"/>
            <a:ext cx="4302126" cy="4195938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333" baseline="0"/>
            </a:lvl1pPr>
            <a:lvl2pPr>
              <a:defRPr sz="1167" baseline="0"/>
            </a:lvl2pPr>
            <a:lvl3pPr marL="952490" indent="-190498">
              <a:buFont typeface="Courier New" panose="02070309020205020404" pitchFamily="49" charset="0"/>
              <a:buChar char="o"/>
              <a:defRPr sz="1000"/>
            </a:lvl3pPr>
            <a:lvl4pPr marL="1381112" indent="-238123">
              <a:buFont typeface="Symbol" panose="05050102010706020507" pitchFamily="18" charset="2"/>
              <a:buChar char="-"/>
              <a:defRPr sz="917"/>
            </a:lvl4pPr>
            <a:lvl5pPr marL="1762108" indent="-238123">
              <a:buFont typeface="Symbol" panose="05050102010706020507" pitchFamily="18" charset="2"/>
              <a:buChar char="-"/>
              <a:defRPr sz="917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AF97185-176D-4858-9C5D-BA72EDDA91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9067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6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82000" cy="5715000"/>
          </a:xfrm>
          <a:prstGeom prst="rect">
            <a:avLst/>
          </a:prstGeom>
          <a:solidFill>
            <a:srgbClr val="60BB9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cxnSp>
        <p:nvCxnSpPr>
          <p:cNvPr id="19" name="Connecteur droit 18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rgbClr val="FEC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/>
          <p:cNvSpPr>
            <a:spLocks noGrp="1"/>
          </p:cNvSpPr>
          <p:nvPr>
            <p:ph type="title" hasCustomPrompt="1"/>
          </p:nvPr>
        </p:nvSpPr>
        <p:spPr>
          <a:xfrm>
            <a:off x="654958" y="669903"/>
            <a:ext cx="4250418" cy="402518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1074051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FECD50"/>
                </a:solidFill>
              </a:defRPr>
            </a:lvl1pPr>
          </a:lstStyle>
          <a:p>
            <a:pPr lvl="0"/>
            <a:r>
              <a:rPr lang="fr-FR" dirty="0"/>
              <a:t>ADD A TITTLE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925542" y="343527"/>
            <a:ext cx="9120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61539" y="213006"/>
            <a:ext cx="1452562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33" dirty="0">
                <a:solidFill>
                  <a:schemeClr val="bg1"/>
                </a:solidFill>
                <a:latin typeface="+mn-lt"/>
              </a:rPr>
              <a:t>THE</a:t>
            </a:r>
            <a:r>
              <a:rPr lang="fr-FR" sz="833" baseline="0" dirty="0">
                <a:solidFill>
                  <a:schemeClr val="bg1"/>
                </a:solidFill>
                <a:latin typeface="+mn-lt"/>
              </a:rPr>
              <a:t> GROUP</a:t>
            </a:r>
            <a:endParaRPr lang="fr-FR" sz="833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24" name="Connecteur droit 23"/>
          <p:cNvCxnSpPr/>
          <p:nvPr/>
        </p:nvCxnSpPr>
        <p:spPr>
          <a:xfrm>
            <a:off x="939272" y="343527"/>
            <a:ext cx="4140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71D99A9-92EF-4DEA-9C73-ED4298A81B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845" y="1728374"/>
            <a:ext cx="4250531" cy="3507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7" name="Espace réservé du contenu 6">
            <a:extLst>
              <a:ext uri="{FF2B5EF4-FFF2-40B4-BE49-F238E27FC236}">
                <a16:creationId xmlns:a16="http://schemas.microsoft.com/office/drawing/2014/main" id="{E5CE2CCD-4743-407B-B245-349F90C6AE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45125" y="1040032"/>
            <a:ext cx="4302126" cy="4195938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333" baseline="0"/>
            </a:lvl1pPr>
            <a:lvl2pPr>
              <a:defRPr sz="1167" baseline="0"/>
            </a:lvl2pPr>
            <a:lvl3pPr marL="952490" indent="-190498">
              <a:buFont typeface="Courier New" panose="02070309020205020404" pitchFamily="49" charset="0"/>
              <a:buChar char="o"/>
              <a:defRPr sz="1000"/>
            </a:lvl3pPr>
            <a:lvl4pPr marL="1381112" indent="-238123">
              <a:buFont typeface="Symbol" panose="05050102010706020507" pitchFamily="18" charset="2"/>
              <a:buChar char="-"/>
              <a:defRPr sz="917"/>
            </a:lvl4pPr>
            <a:lvl5pPr marL="1762108" indent="-238123">
              <a:buFont typeface="Symbol" panose="05050102010706020507" pitchFamily="18" charset="2"/>
              <a:buChar char="-"/>
              <a:defRPr sz="917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7515C27-5B04-47A7-93B1-1C2600F940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689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6.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BB7F39D-A660-47DA-99A3-6F5386209BAA}"/>
              </a:ext>
            </a:extLst>
          </p:cNvPr>
          <p:cNvSpPr/>
          <p:nvPr/>
        </p:nvSpPr>
        <p:spPr>
          <a:xfrm>
            <a:off x="0" y="0"/>
            <a:ext cx="5082000" cy="5715000"/>
          </a:xfrm>
          <a:prstGeom prst="rect">
            <a:avLst/>
          </a:prstGeom>
          <a:solidFill>
            <a:srgbClr val="0472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" y="5226413"/>
            <a:ext cx="4135492" cy="48858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30916" y="5537252"/>
            <a:ext cx="8010000" cy="6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532">
                <a:srgbClr val="A3F0FF"/>
              </a:gs>
              <a:gs pos="38000">
                <a:srgbClr val="00CDF6"/>
              </a:gs>
              <a:gs pos="58000">
                <a:srgbClr val="009BBC"/>
              </a:gs>
              <a:gs pos="74000">
                <a:srgbClr val="8052CA"/>
              </a:gs>
              <a:gs pos="100000">
                <a:srgbClr val="4B288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cxnSp>
        <p:nvCxnSpPr>
          <p:cNvPr id="19" name="Connecteur droit 18"/>
          <p:cNvCxnSpPr/>
          <p:nvPr/>
        </p:nvCxnSpPr>
        <p:spPr>
          <a:xfrm>
            <a:off x="0" y="952809"/>
            <a:ext cx="540000" cy="0"/>
          </a:xfrm>
          <a:prstGeom prst="line">
            <a:avLst/>
          </a:prstGeom>
          <a:ln w="57150">
            <a:solidFill>
              <a:srgbClr val="00B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/>
          <p:cNvSpPr>
            <a:spLocks noGrp="1"/>
          </p:cNvSpPr>
          <p:nvPr>
            <p:ph type="title" hasCustomPrompt="1"/>
          </p:nvPr>
        </p:nvSpPr>
        <p:spPr>
          <a:xfrm>
            <a:off x="654958" y="669903"/>
            <a:ext cx="4250418" cy="402518"/>
          </a:xfrm>
          <a:prstGeom prst="rect">
            <a:avLst/>
          </a:prstGeom>
        </p:spPr>
        <p:txBody>
          <a:bodyPr/>
          <a:lstStyle>
            <a:lvl1pPr>
              <a:defRPr sz="2333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ADD A TITLE</a:t>
            </a:r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654845" y="1074051"/>
            <a:ext cx="4250531" cy="3268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67" baseline="0">
                <a:solidFill>
                  <a:srgbClr val="00B6DA"/>
                </a:solidFill>
              </a:defRPr>
            </a:lvl1pPr>
          </a:lstStyle>
          <a:p>
            <a:pPr lvl="0"/>
            <a:r>
              <a:rPr lang="fr-FR" dirty="0"/>
              <a:t>ADD A TITTLE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925542" y="343527"/>
            <a:ext cx="9120000" cy="0"/>
          </a:xfrm>
          <a:prstGeom prst="line">
            <a:avLst/>
          </a:prstGeom>
          <a:ln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61539" y="213006"/>
            <a:ext cx="1452562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33" dirty="0">
                <a:solidFill>
                  <a:schemeClr val="bg1"/>
                </a:solidFill>
                <a:latin typeface="+mn-lt"/>
              </a:rPr>
              <a:t>THE</a:t>
            </a:r>
            <a:r>
              <a:rPr lang="fr-FR" sz="833" baseline="0" dirty="0">
                <a:solidFill>
                  <a:schemeClr val="bg1"/>
                </a:solidFill>
                <a:latin typeface="+mn-lt"/>
              </a:rPr>
              <a:t> GROUP</a:t>
            </a:r>
            <a:endParaRPr lang="fr-FR" sz="833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24" name="Connecteur droit 23"/>
          <p:cNvCxnSpPr/>
          <p:nvPr/>
        </p:nvCxnSpPr>
        <p:spPr>
          <a:xfrm>
            <a:off x="939272" y="343527"/>
            <a:ext cx="4140000" cy="0"/>
          </a:xfrm>
          <a:prstGeom prst="line">
            <a:avLst/>
          </a:prstGeom>
          <a:ln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670BEE30-5B52-4D07-B921-3D0B63EA83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845" y="1728374"/>
            <a:ext cx="4250531" cy="3507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27" name="Espace réservé du contenu 6">
            <a:extLst>
              <a:ext uri="{FF2B5EF4-FFF2-40B4-BE49-F238E27FC236}">
                <a16:creationId xmlns:a16="http://schemas.microsoft.com/office/drawing/2014/main" id="{24BA3C17-CB9F-49DF-81EC-CD55857BDF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45125" y="1040032"/>
            <a:ext cx="4302126" cy="4195938"/>
          </a:xfrm>
          <a:prstGeom prst="rect">
            <a:avLst/>
          </a:prstGeom>
        </p:spPr>
        <p:txBody>
          <a:bodyPr/>
          <a:lstStyle>
            <a:lvl1pPr marL="190498" indent="-190498">
              <a:buClr>
                <a:srgbClr val="4B2882"/>
              </a:buClr>
              <a:buFont typeface="Arial" panose="020B0604020202020204" pitchFamily="34" charset="0"/>
              <a:buChar char="•"/>
              <a:defRPr sz="1333" baseline="0"/>
            </a:lvl1pPr>
            <a:lvl2pPr>
              <a:defRPr sz="1167" baseline="0"/>
            </a:lvl2pPr>
            <a:lvl3pPr marL="952490" indent="-190498">
              <a:buFont typeface="Courier New" panose="02070309020205020404" pitchFamily="49" charset="0"/>
              <a:buChar char="o"/>
              <a:defRPr sz="1000"/>
            </a:lvl3pPr>
            <a:lvl4pPr marL="1381112" indent="-238123">
              <a:buFont typeface="Symbol" panose="05050102010706020507" pitchFamily="18" charset="2"/>
              <a:buChar char="-"/>
              <a:defRPr sz="917"/>
            </a:lvl4pPr>
            <a:lvl5pPr marL="1762108" indent="-238123">
              <a:buFont typeface="Symbol" panose="05050102010706020507" pitchFamily="18" charset="2"/>
              <a:buChar char="-"/>
              <a:defRPr sz="917" baseline="0"/>
            </a:lvl5pPr>
          </a:lstStyle>
          <a:p>
            <a:pPr lvl="0"/>
            <a:r>
              <a:rPr lang="fr-FR" dirty="0"/>
              <a:t>First-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580CCF3-E4ED-4249-A060-385191AD41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7801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ésentation du Groupe SCALIAN — v 3.0 — 2018"/>
          <p:cNvSpPr txBox="1"/>
          <p:nvPr/>
        </p:nvSpPr>
        <p:spPr>
          <a:xfrm rot="16200000">
            <a:off x="9068652" y="4247463"/>
            <a:ext cx="1931458" cy="277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6198" tIns="76198" rIns="76198" bIns="76198" anchor="ctr">
            <a:spAutoFit/>
          </a:bodyPr>
          <a:lstStyle>
            <a:lvl1pPr defTabSz="457200">
              <a:lnSpc>
                <a:spcPct val="120000"/>
              </a:lnSpc>
              <a:defRPr sz="1800">
                <a:solidFill>
                  <a:srgbClr val="5E3C94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lang="fr-FR" sz="667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Presentation…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A9FCCD1A-E008-41A3-BF0A-F75BC189F7BB}"/>
              </a:ext>
            </a:extLst>
          </p:cNvPr>
          <p:cNvSpPr txBox="1">
            <a:spLocks/>
          </p:cNvSpPr>
          <p:nvPr/>
        </p:nvSpPr>
        <p:spPr>
          <a:xfrm>
            <a:off x="7856746" y="5403726"/>
            <a:ext cx="2286000" cy="304271"/>
          </a:xfrm>
          <a:prstGeom prst="rect">
            <a:avLst/>
          </a:prstGeom>
        </p:spPr>
        <p:txBody>
          <a:bodyPr vert="horz" lIns="76200" tIns="38100" rIns="76200" bIns="3810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rgbClr val="4B288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89D320-467E-4FF7-9F01-280B13BEA3C6}" type="slidenum">
              <a:rPr lang="fr-FR" sz="750" smtClean="0"/>
              <a:pPr/>
              <a:t>‹N°›</a:t>
            </a:fld>
            <a:endParaRPr lang="fr-FR" sz="7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B17F3E-52CF-764C-A3E4-BECFF323A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1084" y="5583352"/>
            <a:ext cx="963077" cy="15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0000" tIns="30000" rIns="30000" bIns="30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76199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fr-FR" sz="583" b="0" i="1" u="none" strike="noStrike" cap="none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Document Security : Standard</a:t>
            </a:r>
            <a:endParaRPr kumimoji="0" lang="en-GB" altLang="fr-FR" sz="1167" b="0" i="0" u="none" strike="noStrike" cap="none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+mn-lt"/>
              <a:cs typeface="Arial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910343D-76BF-4490-925A-9776D6DCA737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5511" y="52674"/>
            <a:ext cx="1010032" cy="2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4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</p:sldLayoutIdLst>
  <p:hf hdr="0" ftr="0" dt="0"/>
  <p:txStyles>
    <p:titleStyle>
      <a:lvl1pPr algn="l" defTabSz="761992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8" indent="-190498" algn="l" defTabSz="761992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94" indent="-190498" algn="l" defTabSz="76199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90" indent="-190498" algn="l" defTabSz="76199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87" indent="-190498" algn="l" defTabSz="76199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83" indent="-190498" algn="l" defTabSz="76199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79" indent="-190498" algn="l" defTabSz="76199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75" indent="-190498" algn="l" defTabSz="76199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471" indent="-190498" algn="l" defTabSz="76199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468" indent="-190498" algn="l" defTabSz="76199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96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92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89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85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81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77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973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970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aft.io/qddy46cemn4jmv9h8ftd9vu5a6jdk3fngyq9rg2dq5k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3.wdp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00"/>
            <a:ext cx="10160000" cy="635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7335" y="4511365"/>
            <a:ext cx="9325331" cy="12962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286" y="4511365"/>
            <a:ext cx="9161291" cy="746037"/>
          </a:xfrm>
        </p:spPr>
        <p:txBody>
          <a:bodyPr rtlCol="0">
            <a:noAutofit/>
          </a:bodyPr>
          <a:lstStyle/>
          <a:p>
            <a:pPr algn="r" rtl="0"/>
            <a:r>
              <a:rPr lang="fr-FR" sz="3500" dirty="0">
                <a:solidFill>
                  <a:schemeClr val="bg1"/>
                </a:solidFill>
              </a:rPr>
              <a:t>C++ intermédiaire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288" y="5257402"/>
            <a:ext cx="9161289" cy="404019"/>
          </a:xfrm>
        </p:spPr>
        <p:txBody>
          <a:bodyPr rtlCol="0">
            <a:normAutofit/>
          </a:bodyPr>
          <a:lstStyle/>
          <a:p>
            <a:pPr algn="r" rtl="0"/>
            <a:r>
              <a:rPr lang="fr-FR" dirty="0" smtClean="0">
                <a:solidFill>
                  <a:srgbClr val="7CEBFF"/>
                </a:solidFill>
              </a:rPr>
              <a:t>INTRODUCTION</a:t>
            </a:r>
            <a:endParaRPr lang="fr-FR" dirty="0">
              <a:solidFill>
                <a:srgbClr val="7CEBFF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1</a:t>
            </a:fld>
            <a:endParaRPr lang="fr-FR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1D9F871-4906-4FB1-99C6-55B506098EC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09" y="4695465"/>
            <a:ext cx="3345917" cy="894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00"/>
            <a:ext cx="10160000" cy="635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326" y="4485133"/>
            <a:ext cx="9325331" cy="12962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327" y="4512660"/>
            <a:ext cx="9161291" cy="746037"/>
          </a:xfrm>
        </p:spPr>
        <p:txBody>
          <a:bodyPr rtlCol="0">
            <a:noAutofit/>
          </a:bodyPr>
          <a:lstStyle/>
          <a:p>
            <a:pPr algn="r" rtl="0"/>
            <a:r>
              <a:rPr lang="fr-FR" sz="3500" dirty="0">
                <a:solidFill>
                  <a:schemeClr val="bg1"/>
                </a:solidFill>
              </a:rPr>
              <a:t>Prêts 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328" y="5258698"/>
            <a:ext cx="9161289" cy="404019"/>
          </a:xfrm>
        </p:spPr>
        <p:txBody>
          <a:bodyPr rtlCol="0">
            <a:normAutofit/>
          </a:bodyPr>
          <a:lstStyle/>
          <a:p>
            <a:pPr algn="r" rtl="0"/>
            <a:r>
              <a:rPr lang="fr-FR" dirty="0" smtClean="0">
                <a:solidFill>
                  <a:srgbClr val="7CEBFF"/>
                </a:solidFill>
              </a:rPr>
              <a:t>Formation </a:t>
            </a:r>
            <a:r>
              <a:rPr lang="fr-FR" smtClean="0">
                <a:solidFill>
                  <a:srgbClr val="7CEBFF"/>
                </a:solidFill>
              </a:rPr>
              <a:t>interne scalian</a:t>
            </a:r>
            <a:endParaRPr lang="fr-FR" dirty="0">
              <a:solidFill>
                <a:srgbClr val="7CEB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1D9F871-4906-4FB1-99C6-55B506098EC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446" y="4695465"/>
            <a:ext cx="3345917" cy="894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554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0168" y="1817082"/>
            <a:ext cx="8765506" cy="3065252"/>
          </a:xfrm>
        </p:spPr>
        <p:txBody>
          <a:bodyPr>
            <a:normAutofit/>
          </a:bodyPr>
          <a:lstStyle/>
          <a:p>
            <a:r>
              <a:rPr lang="fr-FR" sz="2667" dirty="0"/>
              <a:t>Qui suis-je ?</a:t>
            </a:r>
          </a:p>
          <a:p>
            <a:r>
              <a:rPr lang="fr-FR" sz="2667" dirty="0"/>
              <a:t>Pourquoi je suis là ?</a:t>
            </a:r>
          </a:p>
          <a:p>
            <a:r>
              <a:rPr lang="fr-FR" sz="2667" dirty="0"/>
              <a:t>Qui êtes-vous ?</a:t>
            </a:r>
          </a:p>
          <a:p>
            <a:r>
              <a:rPr lang="fr-FR" sz="2667" dirty="0">
                <a:hlinkClick r:id="rId3"/>
              </a:rPr>
              <a:t>Pourquoi vous êtes là ? </a:t>
            </a:r>
            <a:endParaRPr lang="fr-FR" sz="2667" dirty="0"/>
          </a:p>
        </p:txBody>
      </p:sp>
    </p:spTree>
    <p:extLst>
      <p:ext uri="{BB962C8B-B14F-4D97-AF65-F5344CB8AC3E}">
        <p14:creationId xmlns:p14="http://schemas.microsoft.com/office/powerpoint/2010/main" val="79663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F2E6E-CD03-4600-A8A8-DC17406D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Tour de table</a:t>
            </a:r>
            <a:endParaRPr lang="en-US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texte 4"/>
          <p:cNvSpPr txBox="1">
            <a:spLocks/>
          </p:cNvSpPr>
          <p:nvPr/>
        </p:nvSpPr>
        <p:spPr>
          <a:xfrm>
            <a:off x="769991" y="1689395"/>
            <a:ext cx="4135384" cy="4267142"/>
          </a:xfrm>
          <a:prstGeom prst="rect">
            <a:avLst/>
          </a:prstGeom>
        </p:spPr>
        <p:txBody>
          <a:bodyPr>
            <a:normAutofit/>
          </a:bodyPr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sz="2222" dirty="0">
                <a:solidFill>
                  <a:schemeClr val="bg1"/>
                </a:solidFill>
              </a:rPr>
              <a:t>Votre nom</a:t>
            </a:r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sz="2222" dirty="0">
                <a:solidFill>
                  <a:schemeClr val="bg1"/>
                </a:solidFill>
              </a:rPr>
              <a:t>Votre mission/poste</a:t>
            </a:r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sz="2222" dirty="0">
                <a:solidFill>
                  <a:schemeClr val="bg1"/>
                </a:solidFill>
              </a:rPr>
              <a:t>Une expérience en CPP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992" y="729058"/>
            <a:ext cx="2846017" cy="26543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80000" y="4380797"/>
            <a:ext cx="5080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dirty="0"/>
              <a:t>https://draft.io/qddy46cemn4jmv9h8ftd9vu5a6jdk3fngyq9rg2dq5k4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408058" y="4646666"/>
            <a:ext cx="2053147" cy="55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4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F2E6E-CD03-4600-A8A8-DC17406D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</a:t>
            </a:r>
            <a:r>
              <a:rPr lang="en-US" dirty="0" smtClean="0"/>
              <a:t> de la formation</a:t>
            </a:r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 txBox="1">
            <a:spLocks/>
          </p:cNvSpPr>
          <p:nvPr/>
        </p:nvSpPr>
        <p:spPr>
          <a:xfrm>
            <a:off x="865975" y="1597237"/>
            <a:ext cx="4638448" cy="4395858"/>
          </a:xfrm>
          <a:prstGeom prst="rect">
            <a:avLst/>
          </a:prstGeom>
        </p:spPr>
        <p:txBody>
          <a:bodyPr>
            <a:normAutofit/>
          </a:bodyPr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sz="2000" dirty="0"/>
              <a:t>Améliorer ses connaissances des normes récentes du C++ (C++11, 14, 17</a:t>
            </a:r>
            <a:r>
              <a:rPr lang="fr-FR" sz="2000" dirty="0" smtClean="0"/>
              <a:t>)</a:t>
            </a:r>
            <a:br>
              <a:rPr lang="fr-FR" sz="2000" dirty="0" smtClean="0"/>
            </a:br>
            <a:r>
              <a:rPr lang="fr-FR" sz="2000" dirty="0" smtClean="0"/>
              <a:t>Focus sur les fonctions Lambda</a:t>
            </a:r>
            <a:endParaRPr lang="fr-FR" sz="1800" dirty="0"/>
          </a:p>
          <a:p>
            <a:pPr lvl="0"/>
            <a:r>
              <a:rPr lang="fr-FR" sz="2000" dirty="0"/>
              <a:t>S’approprier la chaine de compilation (compilation et </a:t>
            </a:r>
            <a:r>
              <a:rPr lang="fr-FR" sz="2000" dirty="0" err="1"/>
              <a:t>link</a:t>
            </a:r>
            <a:r>
              <a:rPr lang="fr-FR" sz="2000" dirty="0"/>
              <a:t>) d’un fichier C++</a:t>
            </a:r>
            <a:endParaRPr lang="fr-FR" sz="1800" dirty="0"/>
          </a:p>
          <a:p>
            <a:pPr lvl="0"/>
            <a:r>
              <a:rPr lang="fr-FR" sz="2000" dirty="0"/>
              <a:t>Explorer les options les plus utiles des compilateurs pour avoir un code propre et performant</a:t>
            </a:r>
            <a:endParaRPr lang="fr-FR" sz="1800" dirty="0"/>
          </a:p>
          <a:p>
            <a:pPr lvl="0"/>
            <a:r>
              <a:rPr lang="fr-FR" sz="2000" dirty="0"/>
              <a:t>Optimiser son temps de compilation à l’aide des entêtes </a:t>
            </a:r>
            <a:r>
              <a:rPr lang="fr-FR" sz="2000" dirty="0" smtClean="0"/>
              <a:t>précompilées</a:t>
            </a:r>
            <a:endParaRPr lang="fr-FR" sz="1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65" y="1437893"/>
            <a:ext cx="742402" cy="7663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23" y="2366573"/>
            <a:ext cx="1084409" cy="795233"/>
          </a:xfrm>
          <a:prstGeom prst="rect">
            <a:avLst/>
          </a:prstGeom>
        </p:spPr>
      </p:pic>
      <p:pic>
        <p:nvPicPr>
          <p:cNvPr id="10" name="Picture 2" descr="Vecteur gratuit ciblage, orientation vers les résultats, réalisation des objectifs. stratégie d'entreprise, réalisation de l'objectif, poursuite d'objectifs. homme d'affaires, personnage de dessin animé entrepreneur.">
            <a:extLst>
              <a:ext uri="{FF2B5EF4-FFF2-40B4-BE49-F238E27FC236}">
                <a16:creationId xmlns:a16="http://schemas.microsoft.com/office/drawing/2014/main" id="{97009BF1-9121-4EE6-8D10-64361372C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46109" y="1108827"/>
            <a:ext cx="2102360" cy="205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54065" y="4009381"/>
            <a:ext cx="3600281" cy="5522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sz="2222" b="1" dirty="0" smtClean="0"/>
              <a:t>Répondre </a:t>
            </a:r>
            <a:r>
              <a:rPr lang="fr-FR" sz="2222" b="1" dirty="0"/>
              <a:t>à vos questions</a:t>
            </a:r>
          </a:p>
        </p:txBody>
      </p:sp>
    </p:spTree>
    <p:extLst>
      <p:ext uri="{BB962C8B-B14F-4D97-AF65-F5344CB8AC3E}">
        <p14:creationId xmlns:p14="http://schemas.microsoft.com/office/powerpoint/2010/main" val="15185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2E6E-CD03-4600-A8A8-DC17406DD8D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 smtClean="0"/>
              <a:t>Programme</a:t>
            </a:r>
            <a:r>
              <a:rPr lang="en-US" dirty="0" smtClean="0"/>
              <a:t> </a:t>
            </a:r>
            <a:r>
              <a:rPr lang="fr-FR" dirty="0" smtClean="0"/>
              <a:t>: vous avez voté !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9283348" y="5519210"/>
            <a:ext cx="876652" cy="342194"/>
          </a:xfr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5</a:t>
            </a:fld>
            <a:endParaRPr lang="fr-FR" noProof="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57" y="1402242"/>
            <a:ext cx="5789083" cy="226483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57" y="3726224"/>
            <a:ext cx="3862917" cy="226483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011" y="4053395"/>
            <a:ext cx="1291167" cy="185208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919" y="1764684"/>
            <a:ext cx="1555750" cy="18415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580261" y="4653455"/>
            <a:ext cx="349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Tout le reste sous les 3 votes / 6</a:t>
            </a:r>
          </a:p>
        </p:txBody>
      </p:sp>
      <p:sp>
        <p:nvSpPr>
          <p:cNvPr id="4" name="ZoneTexte 3"/>
          <p:cNvSpPr txBox="1"/>
          <p:nvPr/>
        </p:nvSpPr>
        <p:spPr>
          <a:xfrm rot="675198">
            <a:off x="6207709" y="926231"/>
            <a:ext cx="3380337" cy="1220783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7333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53917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2E6E-CD03-4600-A8A8-DC17406DD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58" y="164774"/>
            <a:ext cx="4871322" cy="302634"/>
          </a:xfrm>
        </p:spPr>
        <p:txBody>
          <a:bodyPr/>
          <a:lstStyle/>
          <a:p>
            <a:r>
              <a:rPr lang="fr-FR" dirty="0" smtClean="0"/>
              <a:t>Programme</a:t>
            </a:r>
            <a:r>
              <a:rPr lang="en-US" dirty="0" smtClean="0"/>
              <a:t> </a:t>
            </a:r>
            <a:r>
              <a:rPr lang="fr-FR" dirty="0" smtClean="0"/>
              <a:t>de la Première journée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4" name="Espace réservé au contenu 3" descr="Graphique SmartArt icône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92200314"/>
              </p:ext>
            </p:extLst>
          </p:nvPr>
        </p:nvGraphicFramePr>
        <p:xfrm>
          <a:off x="968376" y="2017889"/>
          <a:ext cx="9191624" cy="3065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9283348" y="5519210"/>
            <a:ext cx="876652" cy="342194"/>
          </a:xfr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6</a:t>
            </a:fld>
            <a:endParaRPr lang="fr-FR" noProof="0" dirty="0"/>
          </a:p>
        </p:txBody>
      </p:sp>
      <p:sp>
        <p:nvSpPr>
          <p:cNvPr id="5" name="ZoneTexte 4"/>
          <p:cNvSpPr txBox="1"/>
          <p:nvPr/>
        </p:nvSpPr>
        <p:spPr>
          <a:xfrm rot="675198">
            <a:off x="6207709" y="926231"/>
            <a:ext cx="3380337" cy="1220783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7333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418592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2E6E-CD03-4600-A8A8-DC17406DD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58" y="164774"/>
            <a:ext cx="5465122" cy="302634"/>
          </a:xfrm>
        </p:spPr>
        <p:txBody>
          <a:bodyPr/>
          <a:lstStyle/>
          <a:p>
            <a:r>
              <a:rPr lang="fr-FR" dirty="0" smtClean="0"/>
              <a:t>Programme</a:t>
            </a:r>
            <a:r>
              <a:rPr lang="en-US" dirty="0" smtClean="0"/>
              <a:t> </a:t>
            </a:r>
            <a:r>
              <a:rPr lang="fr-FR" dirty="0" smtClean="0"/>
              <a:t>de la Deuxième journée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Espace réservé au contenu 3" descr="Graphique SmartArt icône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67362154"/>
              </p:ext>
            </p:extLst>
          </p:nvPr>
        </p:nvGraphicFramePr>
        <p:xfrm>
          <a:off x="968376" y="2017889"/>
          <a:ext cx="9191624" cy="3065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9283348" y="5519210"/>
            <a:ext cx="876652" cy="342194"/>
          </a:xfr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7</a:t>
            </a:fld>
            <a:endParaRPr lang="fr-FR" noProof="0" dirty="0"/>
          </a:p>
        </p:txBody>
      </p:sp>
      <p:sp>
        <p:nvSpPr>
          <p:cNvPr id="5" name="ZoneTexte 4"/>
          <p:cNvSpPr txBox="1"/>
          <p:nvPr/>
        </p:nvSpPr>
        <p:spPr>
          <a:xfrm rot="675198">
            <a:off x="6207709" y="926231"/>
            <a:ext cx="3380337" cy="1220783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7333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78149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2E6E-CD03-4600-A8A8-DC17406DD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57" y="164774"/>
            <a:ext cx="6314612" cy="302634"/>
          </a:xfrm>
        </p:spPr>
        <p:txBody>
          <a:bodyPr/>
          <a:lstStyle/>
          <a:p>
            <a:r>
              <a:rPr lang="en-US" dirty="0" smtClean="0"/>
              <a:t>Les </a:t>
            </a:r>
            <a:r>
              <a:rPr lang="fr-FR" dirty="0" smtClean="0"/>
              <a:t>règles</a:t>
            </a:r>
            <a:r>
              <a:rPr lang="en-US" dirty="0" smtClean="0"/>
              <a:t> du jeu pendant la formation</a:t>
            </a:r>
            <a:endParaRPr lang="en-US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283348" y="5519210"/>
            <a:ext cx="876652" cy="342194"/>
          </a:xfr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8</a:t>
            </a:fld>
            <a:endParaRPr lang="fr-FR" noProof="0" dirty="0"/>
          </a:p>
        </p:txBody>
      </p:sp>
      <p:sp>
        <p:nvSpPr>
          <p:cNvPr id="5" name="Espace réservé du texte 4"/>
          <p:cNvSpPr txBox="1">
            <a:spLocks/>
          </p:cNvSpPr>
          <p:nvPr/>
        </p:nvSpPr>
        <p:spPr>
          <a:xfrm>
            <a:off x="1262288" y="1897081"/>
            <a:ext cx="4135384" cy="321684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sz="2667" dirty="0"/>
              <a:t>Pas de téléphone</a:t>
            </a:r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sz="2667" dirty="0"/>
              <a:t>Pas de travail à côté</a:t>
            </a:r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sz="2667" dirty="0"/>
              <a:t>Discutez et partagez !</a:t>
            </a:r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sz="2667" dirty="0"/>
              <a:t>Je peux enregistrer la formation ?</a:t>
            </a:r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fr-FR" sz="2667" dirty="0"/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fr-FR" sz="2667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251" y="1550426"/>
            <a:ext cx="3489414" cy="1687814"/>
          </a:xfrm>
          <a:prstGeom prst="rect">
            <a:avLst/>
          </a:prstGeom>
        </p:spPr>
      </p:pic>
      <p:sp>
        <p:nvSpPr>
          <p:cNvPr id="6" name="Espace réservé du texte 4"/>
          <p:cNvSpPr txBox="1">
            <a:spLocks/>
          </p:cNvSpPr>
          <p:nvPr/>
        </p:nvSpPr>
        <p:spPr>
          <a:xfrm>
            <a:off x="6778387" y="3756114"/>
            <a:ext cx="1581142" cy="1357810"/>
          </a:xfrm>
          <a:prstGeom prst="rect">
            <a:avLst/>
          </a:prstGeom>
        </p:spPr>
        <p:txBody>
          <a:bodyPr>
            <a:normAutofit/>
          </a:bodyPr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None/>
              <a:defRPr/>
            </a:pPr>
            <a:r>
              <a:rPr lang="fr-FR" sz="2222" dirty="0"/>
              <a:t>9H </a:t>
            </a:r>
            <a:r>
              <a:rPr lang="fr-FR" sz="2222" dirty="0">
                <a:sym typeface="Wingdings" panose="05000000000000000000" pitchFamily="2" charset="2"/>
              </a:rPr>
              <a:t> 12H</a:t>
            </a:r>
            <a:endParaRPr lang="fr-FR" sz="2222" dirty="0"/>
          </a:p>
          <a:p>
            <a:pPr marL="0" lvl="1" indent="0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None/>
              <a:defRPr/>
            </a:pPr>
            <a:r>
              <a:rPr lang="fr-FR" sz="2222" dirty="0"/>
              <a:t>14H </a:t>
            </a:r>
            <a:r>
              <a:rPr lang="fr-FR" sz="2222" dirty="0">
                <a:sym typeface="Wingdings" panose="05000000000000000000" pitchFamily="2" charset="2"/>
              </a:rPr>
              <a:t>17H</a:t>
            </a:r>
            <a:endParaRPr lang="fr-FR" sz="2222" dirty="0"/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fr-FR" sz="2222" dirty="0"/>
          </a:p>
          <a:p>
            <a:pPr marL="380996" lvl="1" indent="-380996">
              <a:lnSpc>
                <a:spcPct val="150000"/>
              </a:lnSpc>
              <a:spcAft>
                <a:spcPts val="667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fr-FR" sz="2222" dirty="0"/>
          </a:p>
        </p:txBody>
      </p:sp>
      <p:sp>
        <p:nvSpPr>
          <p:cNvPr id="7" name="ZoneTexte 6"/>
          <p:cNvSpPr txBox="1"/>
          <p:nvPr/>
        </p:nvSpPr>
        <p:spPr>
          <a:xfrm>
            <a:off x="6739913" y="3387567"/>
            <a:ext cx="1157689" cy="4342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222" dirty="0"/>
              <a:t>Horaires</a:t>
            </a:r>
          </a:p>
        </p:txBody>
      </p:sp>
      <p:sp>
        <p:nvSpPr>
          <p:cNvPr id="8" name="ZoneTexte 7"/>
          <p:cNvSpPr txBox="1"/>
          <p:nvPr/>
        </p:nvSpPr>
        <p:spPr>
          <a:xfrm rot="675198">
            <a:off x="6207709" y="655804"/>
            <a:ext cx="3380337" cy="1220783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7333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99643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Récupérer le support de formation</a:t>
            </a:r>
          </a:p>
        </p:txBody>
      </p:sp>
      <p:sp>
        <p:nvSpPr>
          <p:cNvPr id="12" name="Espace réservé du contenu 5"/>
          <p:cNvSpPr>
            <a:spLocks noGrp="1"/>
          </p:cNvSpPr>
          <p:nvPr>
            <p:ph type="body" sz="quarter" idx="10"/>
          </p:nvPr>
        </p:nvSpPr>
        <p:spPr>
          <a:xfrm>
            <a:off x="931681" y="2707408"/>
            <a:ext cx="4250531" cy="326869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fr-FR" sz="1556" dirty="0"/>
              <a:t>Connectez-vous au réseau WIFI « STORM R » avec vos </a:t>
            </a:r>
            <a:r>
              <a:rPr lang="fr-FR" sz="1556" dirty="0" err="1"/>
              <a:t>credentials</a:t>
            </a:r>
            <a:r>
              <a:rPr lang="fr-FR" sz="1556" dirty="0"/>
              <a:t> habituels</a:t>
            </a:r>
          </a:p>
          <a:p>
            <a:r>
              <a:rPr lang="fr-FR" sz="1556" dirty="0"/>
              <a:t>Code et planches à récupérer sur GitHub</a:t>
            </a:r>
            <a:br>
              <a:rPr lang="fr-FR" sz="1556" dirty="0"/>
            </a:br>
            <a:r>
              <a:rPr lang="fr-FR" sz="1556" dirty="0">
                <a:latin typeface="Cascadia Code" panose="020B0609020000020004" pitchFamily="49" charset="0"/>
                <a:cs typeface="Cascadia Code" panose="020B0609020000020004" pitchFamily="49" charset="0"/>
              </a:rPr>
              <a:t>git clone https://github.com/franckginguene/cpp_scalian.git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Renseigner </a:t>
            </a:r>
            <a:r>
              <a:rPr lang="fr-FR" dirty="0"/>
              <a:t>le fichier </a:t>
            </a:r>
            <a:br>
              <a:rPr lang="fr-FR" dirty="0"/>
            </a:br>
            <a:r>
              <a:rPr lang="fr-FR" dirty="0" smtClean="0"/>
              <a:t>« build_and_run_solution.bat »</a:t>
            </a:r>
          </a:p>
          <a:p>
            <a:r>
              <a:rPr lang="fr-FR" dirty="0" smtClean="0"/>
              <a:t>Le champ WIN_SDK se trouve en faisant un clic droit propriété sur un projet Visual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283700" y="5519738"/>
            <a:ext cx="876300" cy="341312"/>
          </a:xfrm>
        </p:spPr>
        <p:txBody>
          <a:bodyPr/>
          <a:lstStyle/>
          <a:p>
            <a:fld id="{D57F1E4F-1CFF-5643-939E-217C01CDF565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931681" y="2102675"/>
            <a:ext cx="4239229" cy="496301"/>
          </a:xfrm>
          <a:prstGeom prst="rect">
            <a:avLst/>
          </a:prstGeom>
        </p:spPr>
        <p:txBody>
          <a:bodyPr vert="horz" lIns="101600" tIns="50800" rIns="101600" bIns="50800" rtlCol="0" anchor="ctr">
            <a:normAutofit/>
          </a:bodyPr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7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Récupérer le support</a:t>
            </a:r>
          </a:p>
        </p:txBody>
      </p:sp>
      <p:sp>
        <p:nvSpPr>
          <p:cNvPr id="13" name="Espace réservé du texte 6"/>
          <p:cNvSpPr txBox="1">
            <a:spLocks/>
          </p:cNvSpPr>
          <p:nvPr/>
        </p:nvSpPr>
        <p:spPr>
          <a:xfrm>
            <a:off x="5179591" y="669903"/>
            <a:ext cx="4239228" cy="512382"/>
          </a:xfrm>
          <a:prstGeom prst="rect">
            <a:avLst/>
          </a:prstGeom>
        </p:spPr>
        <p:txBody>
          <a:bodyPr/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7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Lancer la solution VS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28" y="3469579"/>
            <a:ext cx="2527501" cy="123577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149" y="2803007"/>
            <a:ext cx="3587750" cy="11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9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Support Academy_FY2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Scalian - ENG - May 2022.pptx" id="{3968D0D1-9570-4E08-AA0D-A8C0BDA7B695}" vid="{D1A4F37B-FF96-46B4-95B9-57A6ED46E49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ED214C-B51A-4B75-8B08-0E0DBD2305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51EF32-6551-47EB-8BA9-22EF81F3DDAC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terms/"/>
    <ds:schemaRef ds:uri="71af3243-3dd4-4a8d-8c0d-dd76da1f02a5"/>
    <ds:schemaRef ds:uri="http://purl.org/dc/elements/1.1/"/>
    <ds:schemaRef ds:uri="16c05727-aa75-4e4a-9b5f-8a80a1165891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B21BF1A-59D3-4E19-9B95-2FD4309AC3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Template_Support Academy_FY23</Template>
  <TotalTime>4501</TotalTime>
  <Words>412</Words>
  <Application>Microsoft Office PowerPoint</Application>
  <PresentationFormat>Personnalisé</PresentationFormat>
  <Paragraphs>73</Paragraphs>
  <Slides>10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22" baseType="lpstr">
      <vt:lpstr>Arial</vt:lpstr>
      <vt:lpstr>Arial Narrow</vt:lpstr>
      <vt:lpstr>Calibri</vt:lpstr>
      <vt:lpstr>Calibri Light</vt:lpstr>
      <vt:lpstr>Cascadia Code</vt:lpstr>
      <vt:lpstr>Century Gothic</vt:lpstr>
      <vt:lpstr>Courier New</vt:lpstr>
      <vt:lpstr>Symbol</vt:lpstr>
      <vt:lpstr>Times New Roman</vt:lpstr>
      <vt:lpstr>Wingdings</vt:lpstr>
      <vt:lpstr>Wingdings 2</vt:lpstr>
      <vt:lpstr>Template_Support Academy_FY23</vt:lpstr>
      <vt:lpstr>C++ intermédiaire</vt:lpstr>
      <vt:lpstr>Présentation</vt:lpstr>
      <vt:lpstr>Tour de table</vt:lpstr>
      <vt:lpstr>Objectifs de la formation</vt:lpstr>
      <vt:lpstr>Programme : vous avez voté !</vt:lpstr>
      <vt:lpstr>Programme de la Première journée</vt:lpstr>
      <vt:lpstr>Programme de la Deuxième journée</vt:lpstr>
      <vt:lpstr>Les règles du jeu pendant la formation</vt:lpstr>
      <vt:lpstr>Récupérer le support de formation</vt:lpstr>
      <vt:lpstr>Prêts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Technologies - Conception Dividende</dc:title>
  <dc:creator>GINGUENE Franck</dc:creator>
  <cp:lastModifiedBy>GINGUENE Franck</cp:lastModifiedBy>
  <cp:revision>70</cp:revision>
  <dcterms:created xsi:type="dcterms:W3CDTF">2020-11-18T16:15:56Z</dcterms:created>
  <dcterms:modified xsi:type="dcterms:W3CDTF">2023-02-23T10:27:54Z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